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83" r:id="rId5"/>
    <p:sldId id="311" r:id="rId6"/>
    <p:sldId id="284" r:id="rId7"/>
    <p:sldId id="271" r:id="rId8"/>
    <p:sldId id="285" r:id="rId9"/>
    <p:sldId id="286" r:id="rId10"/>
    <p:sldId id="287" r:id="rId11"/>
    <p:sldId id="289" r:id="rId12"/>
    <p:sldId id="291" r:id="rId13"/>
    <p:sldId id="290" r:id="rId14"/>
    <p:sldId id="303" r:id="rId15"/>
    <p:sldId id="304" r:id="rId16"/>
    <p:sldId id="305" r:id="rId17"/>
    <p:sldId id="306" r:id="rId18"/>
    <p:sldId id="270" r:id="rId19"/>
    <p:sldId id="269" r:id="rId20"/>
  </p:sldIdLst>
  <p:sldSz cx="18288000" cy="10287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竞邦 吴" initials="竞邦" lastIdx="2" clrIdx="0">
    <p:extLst>
      <p:ext uri="{19B8F6BF-5375-455C-9EA6-DF929625EA0E}">
        <p15:presenceInfo xmlns:p15="http://schemas.microsoft.com/office/powerpoint/2012/main" userId="07fbcbaae723fe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B9ED63-B844-4AF9-9BD7-A10819A9F457}" v="2856" dt="2025-08-20T04:34:23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81" autoAdjust="0"/>
    <p:restoredTop sz="94660"/>
  </p:normalViewPr>
  <p:slideViewPr>
    <p:cSldViewPr snapToGrid="0">
      <p:cViewPr varScale="1">
        <p:scale>
          <a:sx n="49" d="100"/>
          <a:sy n="49" d="100"/>
        </p:scale>
        <p:origin x="51" y="255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誉 董" userId="35ea20a21015b44c" providerId="LiveId" clId="{D6B9ED63-B844-4AF9-9BD7-A10819A9F457}"/>
    <pc:docChg chg="undo redo custSel addSld delSld modSld sldOrd">
      <pc:chgData name="誉 董" userId="35ea20a21015b44c" providerId="LiveId" clId="{D6B9ED63-B844-4AF9-9BD7-A10819A9F457}" dt="2025-08-20T04:37:55.488" v="13161" actId="1036"/>
      <pc:docMkLst>
        <pc:docMk/>
      </pc:docMkLst>
      <pc:sldChg chg="modSp">
        <pc:chgData name="誉 董" userId="35ea20a21015b44c" providerId="LiveId" clId="{D6B9ED63-B844-4AF9-9BD7-A10819A9F457}" dt="2025-08-19T20:44:57.827" v="10388"/>
        <pc:sldMkLst>
          <pc:docMk/>
          <pc:sldMk cId="0" sldId="256"/>
        </pc:sldMkLst>
        <pc:graphicFrameChg chg="mod">
          <ac:chgData name="誉 董" userId="35ea20a21015b44c" providerId="LiveId" clId="{D6B9ED63-B844-4AF9-9BD7-A10819A9F457}" dt="2025-08-19T20:44:57.827" v="10388"/>
          <ac:graphicFrameMkLst>
            <pc:docMk/>
            <pc:sldMk cId="0" sldId="256"/>
            <ac:graphicFrameMk id="6" creationId="{00000000-0000-0000-0000-000000000000}"/>
          </ac:graphicFrameMkLst>
        </pc:graphicFrameChg>
      </pc:sldChg>
      <pc:sldChg chg="ord modAnim">
        <pc:chgData name="誉 董" userId="35ea20a21015b44c" providerId="LiveId" clId="{D6B9ED63-B844-4AF9-9BD7-A10819A9F457}" dt="2025-08-20T04:34:59.892" v="13101"/>
        <pc:sldMkLst>
          <pc:docMk/>
          <pc:sldMk cId="0" sldId="257"/>
        </pc:sldMkLst>
      </pc:sldChg>
      <pc:sldChg chg="addSp delSp modSp mod ord modAnim">
        <pc:chgData name="誉 董" userId="35ea20a21015b44c" providerId="LiveId" clId="{D6B9ED63-B844-4AF9-9BD7-A10819A9F457}" dt="2025-08-20T03:09:09.409" v="12319"/>
        <pc:sldMkLst>
          <pc:docMk/>
          <pc:sldMk cId="0" sldId="258"/>
        </pc:sldMkLst>
        <pc:spChg chg="add del mod">
          <ac:chgData name="誉 董" userId="35ea20a21015b44c" providerId="LiveId" clId="{D6B9ED63-B844-4AF9-9BD7-A10819A9F457}" dt="2025-08-19T03:08:45.843" v="389" actId="767"/>
          <ac:spMkLst>
            <pc:docMk/>
            <pc:sldMk cId="0" sldId="258"/>
            <ac:spMk id="3" creationId="{84CBC8C3-E6D6-D7A1-6122-D8BB4E5BAA23}"/>
          </ac:spMkLst>
        </pc:spChg>
        <pc:spChg chg="add mod">
          <ac:chgData name="誉 董" userId="35ea20a21015b44c" providerId="LiveId" clId="{D6B9ED63-B844-4AF9-9BD7-A10819A9F457}" dt="2025-08-19T08:29:50.587" v="4332" actId="1038"/>
          <ac:spMkLst>
            <pc:docMk/>
            <pc:sldMk cId="0" sldId="258"/>
            <ac:spMk id="4" creationId="{59188BC6-6188-470B-68DC-14A538CF102E}"/>
          </ac:spMkLst>
        </pc:spChg>
        <pc:spChg chg="add mod">
          <ac:chgData name="誉 董" userId="35ea20a21015b44c" providerId="LiveId" clId="{D6B9ED63-B844-4AF9-9BD7-A10819A9F457}" dt="2025-08-20T02:06:38.249" v="10871" actId="1035"/>
          <ac:spMkLst>
            <pc:docMk/>
            <pc:sldMk cId="0" sldId="258"/>
            <ac:spMk id="6" creationId="{F9AC141E-ED74-C5B6-B4E8-0327A12776D4}"/>
          </ac:spMkLst>
        </pc:spChg>
        <pc:spChg chg="add mod">
          <ac:chgData name="誉 董" userId="35ea20a21015b44c" providerId="LiveId" clId="{D6B9ED63-B844-4AF9-9BD7-A10819A9F457}" dt="2025-08-20T02:06:45.374" v="10902" actId="1036"/>
          <ac:spMkLst>
            <pc:docMk/>
            <pc:sldMk cId="0" sldId="258"/>
            <ac:spMk id="7" creationId="{FF1B7C5C-B68C-EA26-A5D5-55EC834DD303}"/>
          </ac:spMkLst>
        </pc:spChg>
        <pc:spChg chg="mod">
          <ac:chgData name="誉 董" userId="35ea20a21015b44c" providerId="LiveId" clId="{D6B9ED63-B844-4AF9-9BD7-A10819A9F457}" dt="2025-08-19T07:59:43.913" v="3415" actId="14100"/>
          <ac:spMkLst>
            <pc:docMk/>
            <pc:sldMk cId="0" sldId="258"/>
            <ac:spMk id="15" creationId="{42A5C17C-B9BE-A26F-E6D8-6403003DED58}"/>
          </ac:spMkLst>
        </pc:spChg>
        <pc:spChg chg="mod">
          <ac:chgData name="誉 董" userId="35ea20a21015b44c" providerId="LiveId" clId="{D6B9ED63-B844-4AF9-9BD7-A10819A9F457}" dt="2025-08-19T07:59:43.913" v="3415" actId="14100"/>
          <ac:spMkLst>
            <pc:docMk/>
            <pc:sldMk cId="0" sldId="258"/>
            <ac:spMk id="16" creationId="{93B6ADB1-9BA0-8EF2-9B0C-EB37FA44E27F}"/>
          </ac:spMkLst>
        </pc:spChg>
        <pc:spChg chg="del">
          <ac:chgData name="誉 董" userId="35ea20a21015b44c" providerId="LiveId" clId="{D6B9ED63-B844-4AF9-9BD7-A10819A9F457}" dt="2025-08-19T03:31:42.496" v="634" actId="478"/>
          <ac:spMkLst>
            <pc:docMk/>
            <pc:sldMk cId="0" sldId="258"/>
            <ac:spMk id="22" creationId="{00000000-0000-0000-0000-000000000000}"/>
          </ac:spMkLst>
        </pc:spChg>
        <pc:spChg chg="mod">
          <ac:chgData name="誉 董" userId="35ea20a21015b44c" providerId="LiveId" clId="{D6B9ED63-B844-4AF9-9BD7-A10819A9F457}" dt="2025-08-19T07:59:43.913" v="3415" actId="14100"/>
          <ac:spMkLst>
            <pc:docMk/>
            <pc:sldMk cId="0" sldId="258"/>
            <ac:spMk id="27" creationId="{FEB6CE5E-BD46-DC10-19A7-5DBB6AA789B2}"/>
          </ac:spMkLst>
        </pc:spChg>
        <pc:spChg chg="mod">
          <ac:chgData name="誉 董" userId="35ea20a21015b44c" providerId="LiveId" clId="{D6B9ED63-B844-4AF9-9BD7-A10819A9F457}" dt="2025-08-19T07:59:43.913" v="3415" actId="14100"/>
          <ac:spMkLst>
            <pc:docMk/>
            <pc:sldMk cId="0" sldId="258"/>
            <ac:spMk id="31" creationId="{C214F0CE-B049-A35F-6D37-01BC9815816F}"/>
          </ac:spMkLst>
        </pc:spChg>
        <pc:spChg chg="mod">
          <ac:chgData name="誉 董" userId="35ea20a21015b44c" providerId="LiveId" clId="{D6B9ED63-B844-4AF9-9BD7-A10819A9F457}" dt="2025-08-19T07:59:43.913" v="3415" actId="14100"/>
          <ac:spMkLst>
            <pc:docMk/>
            <pc:sldMk cId="0" sldId="258"/>
            <ac:spMk id="32" creationId="{3F120521-8B3F-276B-43FE-9551FEE69642}"/>
          </ac:spMkLst>
        </pc:spChg>
        <pc:spChg chg="mod">
          <ac:chgData name="誉 董" userId="35ea20a21015b44c" providerId="LiveId" clId="{D6B9ED63-B844-4AF9-9BD7-A10819A9F457}" dt="2025-08-19T07:59:43.913" v="3415" actId="14100"/>
          <ac:spMkLst>
            <pc:docMk/>
            <pc:sldMk cId="0" sldId="258"/>
            <ac:spMk id="33" creationId="{046C614D-139D-47CA-30EC-DFCEFC95EE26}"/>
          </ac:spMkLst>
        </pc:spChg>
        <pc:spChg chg="mod">
          <ac:chgData name="誉 董" userId="35ea20a21015b44c" providerId="LiveId" clId="{D6B9ED63-B844-4AF9-9BD7-A10819A9F457}" dt="2025-08-19T07:59:43.913" v="3415" actId="14100"/>
          <ac:spMkLst>
            <pc:docMk/>
            <pc:sldMk cId="0" sldId="258"/>
            <ac:spMk id="34" creationId="{BE48F95C-E5C0-0680-8B3A-88B2EC333ED7}"/>
          </ac:spMkLst>
        </pc:spChg>
        <pc:spChg chg="del mod">
          <ac:chgData name="誉 董" userId="35ea20a21015b44c" providerId="LiveId" clId="{D6B9ED63-B844-4AF9-9BD7-A10819A9F457}" dt="2025-08-19T05:28:47.815" v="2113" actId="478"/>
          <ac:spMkLst>
            <pc:docMk/>
            <pc:sldMk cId="0" sldId="258"/>
            <ac:spMk id="35" creationId="{37EFE883-90BB-1AE1-4B5B-11390F7D6A94}"/>
          </ac:spMkLst>
        </pc:spChg>
        <pc:spChg chg="mod">
          <ac:chgData name="誉 董" userId="35ea20a21015b44c" providerId="LiveId" clId="{D6B9ED63-B844-4AF9-9BD7-A10819A9F457}" dt="2025-08-19T08:20:41.901" v="4013" actId="1076"/>
          <ac:spMkLst>
            <pc:docMk/>
            <pc:sldMk cId="0" sldId="258"/>
            <ac:spMk id="38" creationId="{B184E0F3-999F-719F-312D-459BECF480D5}"/>
          </ac:spMkLst>
        </pc:spChg>
        <pc:spChg chg="mod">
          <ac:chgData name="誉 董" userId="35ea20a21015b44c" providerId="LiveId" clId="{D6B9ED63-B844-4AF9-9BD7-A10819A9F457}" dt="2025-08-20T02:06:33.236" v="10858" actId="1035"/>
          <ac:spMkLst>
            <pc:docMk/>
            <pc:sldMk cId="0" sldId="258"/>
            <ac:spMk id="39" creationId="{1FFF8AF8-F1B4-732C-910E-D2AE3FD499DF}"/>
          </ac:spMkLst>
        </pc:spChg>
        <pc:spChg chg="mod">
          <ac:chgData name="誉 董" userId="35ea20a21015b44c" providerId="LiveId" clId="{D6B9ED63-B844-4AF9-9BD7-A10819A9F457}" dt="2025-08-20T03:09:09.409" v="12319"/>
          <ac:spMkLst>
            <pc:docMk/>
            <pc:sldMk cId="0" sldId="258"/>
            <ac:spMk id="41" creationId="{CF763191-0F41-DC9A-BD2E-03875FED2F4C}"/>
          </ac:spMkLst>
        </pc:spChg>
        <pc:spChg chg="mod">
          <ac:chgData name="誉 董" userId="35ea20a21015b44c" providerId="LiveId" clId="{D6B9ED63-B844-4AF9-9BD7-A10819A9F457}" dt="2025-08-20T02:10:12.886" v="11099" actId="1036"/>
          <ac:spMkLst>
            <pc:docMk/>
            <pc:sldMk cId="0" sldId="258"/>
            <ac:spMk id="42" creationId="{F3E75F0A-F401-C429-9C7E-214B2A6B3B2B}"/>
          </ac:spMkLst>
        </pc:spChg>
        <pc:picChg chg="add mod">
          <ac:chgData name="誉 董" userId="35ea20a21015b44c" providerId="LiveId" clId="{D6B9ED63-B844-4AF9-9BD7-A10819A9F457}" dt="2025-08-19T08:30:38.430" v="4379" actId="1037"/>
          <ac:picMkLst>
            <pc:docMk/>
            <pc:sldMk cId="0" sldId="258"/>
            <ac:picMk id="3" creationId="{37EE737E-F827-B0F0-F53B-6ADBCF6178D6}"/>
          </ac:picMkLst>
        </pc:picChg>
        <pc:picChg chg="add del">
          <ac:chgData name="誉 董" userId="35ea20a21015b44c" providerId="LiveId" clId="{D6B9ED63-B844-4AF9-9BD7-A10819A9F457}" dt="2025-08-19T03:08:45.143" v="388" actId="22"/>
          <ac:picMkLst>
            <pc:docMk/>
            <pc:sldMk cId="0" sldId="258"/>
            <ac:picMk id="5" creationId="{74613330-6292-CBBC-E024-5990F13616F4}"/>
          </ac:picMkLst>
        </pc:picChg>
        <pc:picChg chg="mod">
          <ac:chgData name="誉 董" userId="35ea20a21015b44c" providerId="LiveId" clId="{D6B9ED63-B844-4AF9-9BD7-A10819A9F457}" dt="2025-08-19T08:13:25.401" v="3810" actId="1038"/>
          <ac:picMkLst>
            <pc:docMk/>
            <pc:sldMk cId="0" sldId="258"/>
            <ac:picMk id="18" creationId="{00000000-0000-0000-0000-000000000000}"/>
          </ac:picMkLst>
        </pc:picChg>
      </pc:sldChg>
      <pc:sldChg chg="modSp mod">
        <pc:chgData name="誉 董" userId="35ea20a21015b44c" providerId="LiveId" clId="{D6B9ED63-B844-4AF9-9BD7-A10819A9F457}" dt="2025-08-19T11:21:55.123" v="6033" actId="20577"/>
        <pc:sldMkLst>
          <pc:docMk/>
          <pc:sldMk cId="0" sldId="269"/>
        </pc:sldMkLst>
        <pc:spChg chg="mod">
          <ac:chgData name="誉 董" userId="35ea20a21015b44c" providerId="LiveId" clId="{D6B9ED63-B844-4AF9-9BD7-A10819A9F457}" dt="2025-08-19T11:21:55.123" v="6033" actId="20577"/>
          <ac:spMkLst>
            <pc:docMk/>
            <pc:sldMk cId="0" sldId="269"/>
            <ac:spMk id="336" creationId="{00000000-0000-0000-0000-000000000000}"/>
          </ac:spMkLst>
        </pc:spChg>
      </pc:sldChg>
      <pc:sldChg chg="modSp mod">
        <pc:chgData name="誉 董" userId="35ea20a21015b44c" providerId="LiveId" clId="{D6B9ED63-B844-4AF9-9BD7-A10819A9F457}" dt="2025-08-19T11:21:51.558" v="6031" actId="20577"/>
        <pc:sldMkLst>
          <pc:docMk/>
          <pc:sldMk cId="4279793248" sldId="270"/>
        </pc:sldMkLst>
        <pc:spChg chg="mod">
          <ac:chgData name="誉 董" userId="35ea20a21015b44c" providerId="LiveId" clId="{D6B9ED63-B844-4AF9-9BD7-A10819A9F457}" dt="2025-08-19T11:21:51.558" v="6031" actId="20577"/>
          <ac:spMkLst>
            <pc:docMk/>
            <pc:sldMk cId="4279793248" sldId="270"/>
            <ac:spMk id="2" creationId="{AFD76BA9-2DD9-1EBD-A449-D56382E73335}"/>
          </ac:spMkLst>
        </pc:spChg>
        <pc:spChg chg="mod">
          <ac:chgData name="誉 董" userId="35ea20a21015b44c" providerId="LiveId" clId="{D6B9ED63-B844-4AF9-9BD7-A10819A9F457}" dt="2025-08-19T08:19:24.694" v="4003" actId="14100"/>
          <ac:spMkLst>
            <pc:docMk/>
            <pc:sldMk cId="4279793248" sldId="270"/>
            <ac:spMk id="7" creationId="{2215BD45-5B29-B468-D208-82839097782B}"/>
          </ac:spMkLst>
        </pc:spChg>
      </pc:sldChg>
      <pc:sldChg chg="addSp delSp modSp mod ord modAnim">
        <pc:chgData name="誉 董" userId="35ea20a21015b44c" providerId="LiveId" clId="{D6B9ED63-B844-4AF9-9BD7-A10819A9F457}" dt="2025-08-20T04:07:15.538" v="12710" actId="5793"/>
        <pc:sldMkLst>
          <pc:docMk/>
          <pc:sldMk cId="2918203048" sldId="271"/>
        </pc:sldMkLst>
        <pc:spChg chg="mod">
          <ac:chgData name="誉 董" userId="35ea20a21015b44c" providerId="LiveId" clId="{D6B9ED63-B844-4AF9-9BD7-A10819A9F457}" dt="2025-08-20T04:07:15.538" v="12710" actId="5793"/>
          <ac:spMkLst>
            <pc:docMk/>
            <pc:sldMk cId="2918203048" sldId="271"/>
            <ac:spMk id="4" creationId="{D08253C8-E17D-7F20-4B8F-E69852D0436F}"/>
          </ac:spMkLst>
        </pc:spChg>
        <pc:spChg chg="mod">
          <ac:chgData name="誉 董" userId="35ea20a21015b44c" providerId="LiveId" clId="{D6B9ED63-B844-4AF9-9BD7-A10819A9F457}" dt="2025-08-19T08:31:23.896" v="4401" actId="1035"/>
          <ac:spMkLst>
            <pc:docMk/>
            <pc:sldMk cId="2918203048" sldId="271"/>
            <ac:spMk id="5" creationId="{DA7F53AA-CED1-BF27-E752-6FBF917B5E90}"/>
          </ac:spMkLst>
        </pc:spChg>
        <pc:spChg chg="add mod">
          <ac:chgData name="誉 董" userId="35ea20a21015b44c" providerId="LiveId" clId="{D6B9ED63-B844-4AF9-9BD7-A10819A9F457}" dt="2025-08-19T08:32:48.350" v="4438" actId="1036"/>
          <ac:spMkLst>
            <pc:docMk/>
            <pc:sldMk cId="2918203048" sldId="271"/>
            <ac:spMk id="6" creationId="{AE3EDC05-A103-452E-27A4-112DDD869DDF}"/>
          </ac:spMkLst>
        </pc:spChg>
        <pc:spChg chg="add del mod">
          <ac:chgData name="誉 董" userId="35ea20a21015b44c" providerId="LiveId" clId="{D6B9ED63-B844-4AF9-9BD7-A10819A9F457}" dt="2025-08-19T16:34:22.819" v="7839" actId="21"/>
          <ac:spMkLst>
            <pc:docMk/>
            <pc:sldMk cId="2918203048" sldId="271"/>
            <ac:spMk id="7" creationId="{57A4C28B-5494-5898-9504-8C45295762A4}"/>
          </ac:spMkLst>
        </pc:spChg>
        <pc:spChg chg="mod">
          <ac:chgData name="誉 董" userId="35ea20a21015b44c" providerId="LiveId" clId="{D6B9ED63-B844-4AF9-9BD7-A10819A9F457}" dt="2025-08-20T03:11:22.800" v="12330" actId="20577"/>
          <ac:spMkLst>
            <pc:docMk/>
            <pc:sldMk cId="2918203048" sldId="271"/>
            <ac:spMk id="26" creationId="{5C2BF037-5C3A-4EE4-1E6C-B550556B8C9A}"/>
          </ac:spMkLst>
        </pc:spChg>
        <pc:spChg chg="mod">
          <ac:chgData name="誉 董" userId="35ea20a21015b44c" providerId="LiveId" clId="{D6B9ED63-B844-4AF9-9BD7-A10819A9F457}" dt="2025-08-19T04:23:22.322" v="1690" actId="1036"/>
          <ac:spMkLst>
            <pc:docMk/>
            <pc:sldMk cId="2918203048" sldId="271"/>
            <ac:spMk id="31" creationId="{91C32701-4E62-939F-1126-14F5F5248180}"/>
          </ac:spMkLst>
        </pc:spChg>
        <pc:spChg chg="mod">
          <ac:chgData name="誉 董" userId="35ea20a21015b44c" providerId="LiveId" clId="{D6B9ED63-B844-4AF9-9BD7-A10819A9F457}" dt="2025-08-19T04:23:24.478" v="1691" actId="1036"/>
          <ac:spMkLst>
            <pc:docMk/>
            <pc:sldMk cId="2918203048" sldId="271"/>
            <ac:spMk id="32" creationId="{A5CFC5E8-446E-D3B8-E6B6-13B31B560672}"/>
          </ac:spMkLst>
        </pc:spChg>
        <pc:spChg chg="mod">
          <ac:chgData name="誉 董" userId="35ea20a21015b44c" providerId="LiveId" clId="{D6B9ED63-B844-4AF9-9BD7-A10819A9F457}" dt="2025-08-19T05:29:29.102" v="2146"/>
          <ac:spMkLst>
            <pc:docMk/>
            <pc:sldMk cId="2918203048" sldId="271"/>
            <ac:spMk id="34" creationId="{2CC6C7AF-B5F4-66C8-B697-349D7D4E2E8D}"/>
          </ac:spMkLst>
        </pc:spChg>
        <pc:spChg chg="del mod">
          <ac:chgData name="誉 董" userId="35ea20a21015b44c" providerId="LiveId" clId="{D6B9ED63-B844-4AF9-9BD7-A10819A9F457}" dt="2025-08-19T05:29:33.784" v="2150" actId="478"/>
          <ac:spMkLst>
            <pc:docMk/>
            <pc:sldMk cId="2918203048" sldId="271"/>
            <ac:spMk id="35" creationId="{B740BDCB-BC90-FF6D-C3E6-500AB02B476B}"/>
          </ac:spMkLst>
        </pc:spChg>
        <pc:picChg chg="add mod">
          <ac:chgData name="誉 董" userId="35ea20a21015b44c" providerId="LiveId" clId="{D6B9ED63-B844-4AF9-9BD7-A10819A9F457}" dt="2025-08-19T08:31:28.373" v="4407" actId="1035"/>
          <ac:picMkLst>
            <pc:docMk/>
            <pc:sldMk cId="2918203048" sldId="271"/>
            <ac:picMk id="3" creationId="{A6493FC4-9C4E-ED06-5AD1-F89264C40573}"/>
          </ac:picMkLst>
        </pc:picChg>
      </pc:sldChg>
      <pc:sldChg chg="addSp delSp modSp add del mod ord modAnim">
        <pc:chgData name="誉 董" userId="35ea20a21015b44c" providerId="LiveId" clId="{D6B9ED63-B844-4AF9-9BD7-A10819A9F457}" dt="2025-08-19T20:32:14.434" v="10385" actId="1036"/>
        <pc:sldMkLst>
          <pc:docMk/>
          <pc:sldMk cId="3439449245" sldId="283"/>
        </pc:sldMkLst>
        <pc:spChg chg="add mod">
          <ac:chgData name="誉 董" userId="35ea20a21015b44c" providerId="LiveId" clId="{D6B9ED63-B844-4AF9-9BD7-A10819A9F457}" dt="2025-08-19T20:32:01.955" v="10360" actId="1035"/>
          <ac:spMkLst>
            <pc:docMk/>
            <pc:sldMk cId="3439449245" sldId="283"/>
            <ac:spMk id="4" creationId="{6F928688-BF5C-FE1D-60F5-C2F2070432D0}"/>
          </ac:spMkLst>
        </pc:spChg>
        <pc:spChg chg="add mod">
          <ac:chgData name="誉 董" userId="35ea20a21015b44c" providerId="LiveId" clId="{D6B9ED63-B844-4AF9-9BD7-A10819A9F457}" dt="2025-08-19T20:32:14.434" v="10385" actId="1036"/>
          <ac:spMkLst>
            <pc:docMk/>
            <pc:sldMk cId="3439449245" sldId="283"/>
            <ac:spMk id="5" creationId="{EF07A801-4E27-24EF-A144-33362F09063E}"/>
          </ac:spMkLst>
        </pc:spChg>
        <pc:spChg chg="add del mod">
          <ac:chgData name="誉 董" userId="35ea20a21015b44c" providerId="LiveId" clId="{D6B9ED63-B844-4AF9-9BD7-A10819A9F457}" dt="2025-08-19T20:31:03.942" v="10323" actId="478"/>
          <ac:spMkLst>
            <pc:docMk/>
            <pc:sldMk cId="3439449245" sldId="283"/>
            <ac:spMk id="6" creationId="{41ECFFFA-1F51-3882-946F-0B82479E019A}"/>
          </ac:spMkLst>
        </pc:spChg>
        <pc:spChg chg="mod">
          <ac:chgData name="誉 董" userId="35ea20a21015b44c" providerId="LiveId" clId="{D6B9ED63-B844-4AF9-9BD7-A10819A9F457}" dt="2025-08-19T04:23:08.299" v="1687" actId="1036"/>
          <ac:spMkLst>
            <pc:docMk/>
            <pc:sldMk cId="3439449245" sldId="283"/>
            <ac:spMk id="15" creationId="{16108F16-7A17-88E8-1486-F96A2C3DCFEC}"/>
          </ac:spMkLst>
        </pc:spChg>
        <pc:spChg chg="mod">
          <ac:chgData name="誉 董" userId="35ea20a21015b44c" providerId="LiveId" clId="{D6B9ED63-B844-4AF9-9BD7-A10819A9F457}" dt="2025-08-19T20:32:14.434" v="10385" actId="1036"/>
          <ac:spMkLst>
            <pc:docMk/>
            <pc:sldMk cId="3439449245" sldId="283"/>
            <ac:spMk id="19" creationId="{12313AB5-A107-4BE5-B89F-5FF6D2F7125D}"/>
          </ac:spMkLst>
        </pc:spChg>
        <pc:spChg chg="mod">
          <ac:chgData name="誉 董" userId="35ea20a21015b44c" providerId="LiveId" clId="{D6B9ED63-B844-4AF9-9BD7-A10819A9F457}" dt="2025-08-19T20:32:14.434" v="10385" actId="1036"/>
          <ac:spMkLst>
            <pc:docMk/>
            <pc:sldMk cId="3439449245" sldId="283"/>
            <ac:spMk id="21" creationId="{20F30C66-969E-47C8-BBFF-4874188515F3}"/>
          </ac:spMkLst>
        </pc:spChg>
        <pc:spChg chg="add del mod">
          <ac:chgData name="誉 董" userId="35ea20a21015b44c" providerId="LiveId" clId="{D6B9ED63-B844-4AF9-9BD7-A10819A9F457}" dt="2025-08-19T20:31:39.416" v="10328" actId="478"/>
          <ac:spMkLst>
            <pc:docMk/>
            <pc:sldMk cId="3439449245" sldId="283"/>
            <ac:spMk id="22" creationId="{34F4B4F2-2DD4-645E-535D-8F34416503A2}"/>
          </ac:spMkLst>
        </pc:spChg>
        <pc:spChg chg="mod">
          <ac:chgData name="誉 董" userId="35ea20a21015b44c" providerId="LiveId" clId="{D6B9ED63-B844-4AF9-9BD7-A10819A9F457}" dt="2025-08-19T05:23:18.768" v="2065" actId="20577"/>
          <ac:spMkLst>
            <pc:docMk/>
            <pc:sldMk cId="3439449245" sldId="283"/>
            <ac:spMk id="26" creationId="{D561DCB4-753B-AE62-9898-AE92D2EB5A33}"/>
          </ac:spMkLst>
        </pc:spChg>
        <pc:spChg chg="mod">
          <ac:chgData name="誉 董" userId="35ea20a21015b44c" providerId="LiveId" clId="{D6B9ED63-B844-4AF9-9BD7-A10819A9F457}" dt="2025-08-19T05:29:02.250" v="2122"/>
          <ac:spMkLst>
            <pc:docMk/>
            <pc:sldMk cId="3439449245" sldId="283"/>
            <ac:spMk id="34" creationId="{3F0EE027-0BD4-496B-B7AA-A19E4BB06BE3}"/>
          </ac:spMkLst>
        </pc:spChg>
        <pc:spChg chg="del mod">
          <ac:chgData name="誉 董" userId="35ea20a21015b44c" providerId="LiveId" clId="{D6B9ED63-B844-4AF9-9BD7-A10819A9F457}" dt="2025-08-19T05:29:04.346" v="2123" actId="478"/>
          <ac:spMkLst>
            <pc:docMk/>
            <pc:sldMk cId="3439449245" sldId="283"/>
            <ac:spMk id="35" creationId="{CC9DB76D-F0EB-7130-5D27-7FAF52795112}"/>
          </ac:spMkLst>
        </pc:spChg>
        <pc:spChg chg="mod">
          <ac:chgData name="誉 董" userId="35ea20a21015b44c" providerId="LiveId" clId="{D6B9ED63-B844-4AF9-9BD7-A10819A9F457}" dt="2025-08-19T20:32:01.955" v="10360" actId="1035"/>
          <ac:spMkLst>
            <pc:docMk/>
            <pc:sldMk cId="3439449245" sldId="283"/>
            <ac:spMk id="38" creationId="{74E0E10D-92AF-333F-6100-937B589D8357}"/>
          </ac:spMkLst>
        </pc:spChg>
        <pc:spChg chg="mod">
          <ac:chgData name="誉 董" userId="35ea20a21015b44c" providerId="LiveId" clId="{D6B9ED63-B844-4AF9-9BD7-A10819A9F457}" dt="2025-08-19T20:32:01.955" v="10360" actId="1035"/>
          <ac:spMkLst>
            <pc:docMk/>
            <pc:sldMk cId="3439449245" sldId="283"/>
            <ac:spMk id="39" creationId="{41B6E43A-35F9-71B4-0D86-8F325371F39A}"/>
          </ac:spMkLst>
        </pc:spChg>
        <pc:spChg chg="mod">
          <ac:chgData name="誉 董" userId="35ea20a21015b44c" providerId="LiveId" clId="{D6B9ED63-B844-4AF9-9BD7-A10819A9F457}" dt="2025-08-19T20:32:01.955" v="10360" actId="1035"/>
          <ac:spMkLst>
            <pc:docMk/>
            <pc:sldMk cId="3439449245" sldId="283"/>
            <ac:spMk id="41" creationId="{03D1D103-46E5-7BCF-CC64-A07BF9DCA1B3}"/>
          </ac:spMkLst>
        </pc:spChg>
        <pc:picChg chg="add del mod">
          <ac:chgData name="誉 董" userId="35ea20a21015b44c" providerId="LiveId" clId="{D6B9ED63-B844-4AF9-9BD7-A10819A9F457}" dt="2025-08-19T20:30:44.921" v="10322" actId="478"/>
          <ac:picMkLst>
            <pc:docMk/>
            <pc:sldMk cId="3439449245" sldId="283"/>
            <ac:picMk id="3" creationId="{2532FE6E-94D1-E0D3-D789-CCE8C336F525}"/>
          </ac:picMkLst>
        </pc:picChg>
        <pc:picChg chg="mod">
          <ac:chgData name="誉 董" userId="35ea20a21015b44c" providerId="LiveId" clId="{D6B9ED63-B844-4AF9-9BD7-A10819A9F457}" dt="2025-08-19T08:29:58.810" v="4334" actId="1076"/>
          <ac:picMkLst>
            <pc:docMk/>
            <pc:sldMk cId="3439449245" sldId="283"/>
            <ac:picMk id="18" creationId="{A4221867-DE57-68FE-6647-A01F60A71556}"/>
          </ac:picMkLst>
        </pc:picChg>
      </pc:sldChg>
      <pc:sldChg chg="addSp delSp modSp add del mod ord modAnim">
        <pc:chgData name="誉 董" userId="35ea20a21015b44c" providerId="LiveId" clId="{D6B9ED63-B844-4AF9-9BD7-A10819A9F457}" dt="2025-08-20T04:34:23.616" v="13099"/>
        <pc:sldMkLst>
          <pc:docMk/>
          <pc:sldMk cId="1207416527" sldId="284"/>
        </pc:sldMkLst>
        <pc:spChg chg="add mod">
          <ac:chgData name="誉 董" userId="35ea20a21015b44c" providerId="LiveId" clId="{D6B9ED63-B844-4AF9-9BD7-A10819A9F457}" dt="2025-08-19T18:08:14.139" v="8338" actId="1036"/>
          <ac:spMkLst>
            <pc:docMk/>
            <pc:sldMk cId="1207416527" sldId="284"/>
            <ac:spMk id="3" creationId="{B41BFB44-C286-A1AA-3530-DAD6F4EE4D5F}"/>
          </ac:spMkLst>
        </pc:spChg>
        <pc:spChg chg="add mod">
          <ac:chgData name="誉 董" userId="35ea20a21015b44c" providerId="LiveId" clId="{D6B9ED63-B844-4AF9-9BD7-A10819A9F457}" dt="2025-08-19T10:03:23.225" v="5356" actId="1038"/>
          <ac:spMkLst>
            <pc:docMk/>
            <pc:sldMk cId="1207416527" sldId="284"/>
            <ac:spMk id="4" creationId="{816F9A64-61B2-0CA3-B313-F12A22C4B243}"/>
          </ac:spMkLst>
        </pc:spChg>
        <pc:spChg chg="add mod">
          <ac:chgData name="誉 董" userId="35ea20a21015b44c" providerId="LiveId" clId="{D6B9ED63-B844-4AF9-9BD7-A10819A9F457}" dt="2025-08-19T10:03:23.225" v="5356" actId="1038"/>
          <ac:spMkLst>
            <pc:docMk/>
            <pc:sldMk cId="1207416527" sldId="284"/>
            <ac:spMk id="6" creationId="{5DCEA80C-77C1-6898-2038-416247614BFF}"/>
          </ac:spMkLst>
        </pc:spChg>
        <pc:spChg chg="add mod">
          <ac:chgData name="誉 董" userId="35ea20a21015b44c" providerId="LiveId" clId="{D6B9ED63-B844-4AF9-9BD7-A10819A9F457}" dt="2025-08-19T18:07:49.654" v="8331" actId="1035"/>
          <ac:spMkLst>
            <pc:docMk/>
            <pc:sldMk cId="1207416527" sldId="284"/>
            <ac:spMk id="7" creationId="{430F6B1A-3E75-0776-250D-6BB26E354985}"/>
          </ac:spMkLst>
        </pc:spChg>
        <pc:spChg chg="add del mod">
          <ac:chgData name="誉 董" userId="35ea20a21015b44c" providerId="LiveId" clId="{D6B9ED63-B844-4AF9-9BD7-A10819A9F457}" dt="2025-08-19T09:37:26.953" v="4799" actId="478"/>
          <ac:spMkLst>
            <pc:docMk/>
            <pc:sldMk cId="1207416527" sldId="284"/>
            <ac:spMk id="8" creationId="{B2CC7C64-6FE6-95E0-E145-79960FF08D98}"/>
          </ac:spMkLst>
        </pc:spChg>
        <pc:spChg chg="mod">
          <ac:chgData name="誉 董" userId="35ea20a21015b44c" providerId="LiveId" clId="{D6B9ED63-B844-4AF9-9BD7-A10819A9F457}" dt="2025-08-19T09:47:05.704" v="4862"/>
          <ac:spMkLst>
            <pc:docMk/>
            <pc:sldMk cId="1207416527" sldId="284"/>
            <ac:spMk id="13" creationId="{CD8BF922-9D9D-5FB6-1A5F-93873BA728CC}"/>
          </ac:spMkLst>
        </pc:spChg>
        <pc:spChg chg="mod">
          <ac:chgData name="誉 董" userId="35ea20a21015b44c" providerId="LiveId" clId="{D6B9ED63-B844-4AF9-9BD7-A10819A9F457}" dt="2025-08-19T09:47:05.704" v="4862"/>
          <ac:spMkLst>
            <pc:docMk/>
            <pc:sldMk cId="1207416527" sldId="284"/>
            <ac:spMk id="14" creationId="{024A7E48-B166-3A9C-D385-FE8CBACB4D3A}"/>
          </ac:spMkLst>
        </pc:spChg>
        <pc:spChg chg="mod">
          <ac:chgData name="誉 董" userId="35ea20a21015b44c" providerId="LiveId" clId="{D6B9ED63-B844-4AF9-9BD7-A10819A9F457}" dt="2025-08-19T04:23:11.224" v="1688" actId="1036"/>
          <ac:spMkLst>
            <pc:docMk/>
            <pc:sldMk cId="1207416527" sldId="284"/>
            <ac:spMk id="15" creationId="{10C3D4B5-2982-FE42-4E0D-F1B6499266E3}"/>
          </ac:spMkLst>
        </pc:spChg>
        <pc:spChg chg="mod">
          <ac:chgData name="誉 董" userId="35ea20a21015b44c" providerId="LiveId" clId="{D6B9ED63-B844-4AF9-9BD7-A10819A9F457}" dt="2025-08-19T09:47:05.704" v="4862"/>
          <ac:spMkLst>
            <pc:docMk/>
            <pc:sldMk cId="1207416527" sldId="284"/>
            <ac:spMk id="20" creationId="{2E3351DB-1366-9959-068F-53EACB88E237}"/>
          </ac:spMkLst>
        </pc:spChg>
        <pc:spChg chg="mod">
          <ac:chgData name="誉 董" userId="35ea20a21015b44c" providerId="LiveId" clId="{D6B9ED63-B844-4AF9-9BD7-A10819A9F457}" dt="2025-08-19T09:47:05.704" v="4862"/>
          <ac:spMkLst>
            <pc:docMk/>
            <pc:sldMk cId="1207416527" sldId="284"/>
            <ac:spMk id="21" creationId="{1A4882DE-763D-42F2-7A33-880B00F30D78}"/>
          </ac:spMkLst>
        </pc:spChg>
        <pc:spChg chg="mod">
          <ac:chgData name="誉 董" userId="35ea20a21015b44c" providerId="LiveId" clId="{D6B9ED63-B844-4AF9-9BD7-A10819A9F457}" dt="2025-08-19T09:47:05.704" v="4862"/>
          <ac:spMkLst>
            <pc:docMk/>
            <pc:sldMk cId="1207416527" sldId="284"/>
            <ac:spMk id="24" creationId="{D1A8F3F0-3D4C-C142-7D62-F555163A7A1F}"/>
          </ac:spMkLst>
        </pc:spChg>
        <pc:spChg chg="mod">
          <ac:chgData name="誉 董" userId="35ea20a21015b44c" providerId="LiveId" clId="{D6B9ED63-B844-4AF9-9BD7-A10819A9F457}" dt="2025-08-20T03:11:14.019" v="12328" actId="20577"/>
          <ac:spMkLst>
            <pc:docMk/>
            <pc:sldMk cId="1207416527" sldId="284"/>
            <ac:spMk id="26" creationId="{8B4C6D0E-B1A5-1D4A-497B-89ED87129EFA}"/>
          </ac:spMkLst>
        </pc:spChg>
        <pc:spChg chg="mod">
          <ac:chgData name="誉 董" userId="35ea20a21015b44c" providerId="LiveId" clId="{D6B9ED63-B844-4AF9-9BD7-A10819A9F457}" dt="2025-08-19T09:47:05.704" v="4862"/>
          <ac:spMkLst>
            <pc:docMk/>
            <pc:sldMk cId="1207416527" sldId="284"/>
            <ac:spMk id="28" creationId="{9B738C1A-9E6B-C569-90F8-FFE48E8523F1}"/>
          </ac:spMkLst>
        </pc:spChg>
        <pc:spChg chg="mod">
          <ac:chgData name="誉 董" userId="35ea20a21015b44c" providerId="LiveId" clId="{D6B9ED63-B844-4AF9-9BD7-A10819A9F457}" dt="2025-08-19T09:47:05.704" v="4862"/>
          <ac:spMkLst>
            <pc:docMk/>
            <pc:sldMk cId="1207416527" sldId="284"/>
            <ac:spMk id="29" creationId="{E3DCB103-5D7C-47C0-E769-3E267992D32B}"/>
          </ac:spMkLst>
        </pc:spChg>
        <pc:spChg chg="mod">
          <ac:chgData name="誉 董" userId="35ea20a21015b44c" providerId="LiveId" clId="{D6B9ED63-B844-4AF9-9BD7-A10819A9F457}" dt="2025-08-19T09:47:05.704" v="4862"/>
          <ac:spMkLst>
            <pc:docMk/>
            <pc:sldMk cId="1207416527" sldId="284"/>
            <ac:spMk id="30" creationId="{847280C0-AE05-E5FD-CD4F-D6D852F82E1C}"/>
          </ac:spMkLst>
        </pc:spChg>
        <pc:spChg chg="mod">
          <ac:chgData name="誉 董" userId="35ea20a21015b44c" providerId="LiveId" clId="{D6B9ED63-B844-4AF9-9BD7-A10819A9F457}" dt="2025-08-19T05:29:12.799" v="2133"/>
          <ac:spMkLst>
            <pc:docMk/>
            <pc:sldMk cId="1207416527" sldId="284"/>
            <ac:spMk id="34" creationId="{DEE15878-1E70-98A2-C84D-C9AA265628D1}"/>
          </ac:spMkLst>
        </pc:spChg>
        <pc:spChg chg="del mod">
          <ac:chgData name="誉 董" userId="35ea20a21015b44c" providerId="LiveId" clId="{D6B9ED63-B844-4AF9-9BD7-A10819A9F457}" dt="2025-08-19T05:29:14.765" v="2134" actId="478"/>
          <ac:spMkLst>
            <pc:docMk/>
            <pc:sldMk cId="1207416527" sldId="284"/>
            <ac:spMk id="35" creationId="{1C6AF531-BBB8-AB6B-6099-A8302086EA8E}"/>
          </ac:spMkLst>
        </pc:spChg>
        <pc:spChg chg="mod">
          <ac:chgData name="誉 董" userId="35ea20a21015b44c" providerId="LiveId" clId="{D6B9ED63-B844-4AF9-9BD7-A10819A9F457}" dt="2025-08-19T09:47:05.704" v="4862"/>
          <ac:spMkLst>
            <pc:docMk/>
            <pc:sldMk cId="1207416527" sldId="284"/>
            <ac:spMk id="35" creationId="{D7FCD8E0-3773-403A-A964-E1C842FB4F7A}"/>
          </ac:spMkLst>
        </pc:spChg>
        <pc:spChg chg="mod">
          <ac:chgData name="誉 董" userId="35ea20a21015b44c" providerId="LiveId" clId="{D6B9ED63-B844-4AF9-9BD7-A10819A9F457}" dt="2025-08-19T09:47:05.704" v="4862"/>
          <ac:spMkLst>
            <pc:docMk/>
            <pc:sldMk cId="1207416527" sldId="284"/>
            <ac:spMk id="36" creationId="{0BA76970-73E3-C6AA-CF63-299463200BAD}"/>
          </ac:spMkLst>
        </pc:spChg>
        <pc:spChg chg="mod">
          <ac:chgData name="誉 董" userId="35ea20a21015b44c" providerId="LiveId" clId="{D6B9ED63-B844-4AF9-9BD7-A10819A9F457}" dt="2025-08-19T18:07:49.654" v="8331" actId="1035"/>
          <ac:spMkLst>
            <pc:docMk/>
            <pc:sldMk cId="1207416527" sldId="284"/>
            <ac:spMk id="39" creationId="{F6273B35-F147-3DDD-C83D-11E3F95AABF8}"/>
          </ac:spMkLst>
        </pc:spChg>
        <pc:spChg chg="mod">
          <ac:chgData name="誉 董" userId="35ea20a21015b44c" providerId="LiveId" clId="{D6B9ED63-B844-4AF9-9BD7-A10819A9F457}" dt="2025-08-19T09:47:57.172" v="4869"/>
          <ac:spMkLst>
            <pc:docMk/>
            <pc:sldMk cId="1207416527" sldId="284"/>
            <ac:spMk id="42" creationId="{3A4E4A8E-9A5E-DEC4-E67F-76710FDC821D}"/>
          </ac:spMkLst>
        </pc:spChg>
        <pc:spChg chg="mod">
          <ac:chgData name="誉 董" userId="35ea20a21015b44c" providerId="LiveId" clId="{D6B9ED63-B844-4AF9-9BD7-A10819A9F457}" dt="2025-08-19T09:47:57.172" v="4869"/>
          <ac:spMkLst>
            <pc:docMk/>
            <pc:sldMk cId="1207416527" sldId="284"/>
            <ac:spMk id="43" creationId="{4F66AC68-DF21-CC29-B044-BDC3FFC829AD}"/>
          </ac:spMkLst>
        </pc:spChg>
        <pc:spChg chg="mod">
          <ac:chgData name="誉 董" userId="35ea20a21015b44c" providerId="LiveId" clId="{D6B9ED63-B844-4AF9-9BD7-A10819A9F457}" dt="2025-08-19T09:47:57.172" v="4869"/>
          <ac:spMkLst>
            <pc:docMk/>
            <pc:sldMk cId="1207416527" sldId="284"/>
            <ac:spMk id="46" creationId="{EF3EFEF4-86CA-D55A-3DA1-47A034504D71}"/>
          </ac:spMkLst>
        </pc:spChg>
        <pc:spChg chg="mod">
          <ac:chgData name="誉 董" userId="35ea20a21015b44c" providerId="LiveId" clId="{D6B9ED63-B844-4AF9-9BD7-A10819A9F457}" dt="2025-08-19T09:47:57.172" v="4869"/>
          <ac:spMkLst>
            <pc:docMk/>
            <pc:sldMk cId="1207416527" sldId="284"/>
            <ac:spMk id="49" creationId="{54FB68AD-2AF2-8D46-5CF9-A9DC13FACC28}"/>
          </ac:spMkLst>
        </pc:spChg>
        <pc:spChg chg="mod">
          <ac:chgData name="誉 董" userId="35ea20a21015b44c" providerId="LiveId" clId="{D6B9ED63-B844-4AF9-9BD7-A10819A9F457}" dt="2025-08-19T09:47:57.172" v="4869"/>
          <ac:spMkLst>
            <pc:docMk/>
            <pc:sldMk cId="1207416527" sldId="284"/>
            <ac:spMk id="50" creationId="{54CBD1D7-8855-F3AB-4209-03DE472086C4}"/>
          </ac:spMkLst>
        </pc:spChg>
        <pc:spChg chg="mod">
          <ac:chgData name="誉 董" userId="35ea20a21015b44c" providerId="LiveId" clId="{D6B9ED63-B844-4AF9-9BD7-A10819A9F457}" dt="2025-08-19T09:47:57.172" v="4869"/>
          <ac:spMkLst>
            <pc:docMk/>
            <pc:sldMk cId="1207416527" sldId="284"/>
            <ac:spMk id="55" creationId="{C8E68C5C-997B-0986-3A23-9C5E1B9679F9}"/>
          </ac:spMkLst>
        </pc:spChg>
        <pc:spChg chg="mod">
          <ac:chgData name="誉 董" userId="35ea20a21015b44c" providerId="LiveId" clId="{D6B9ED63-B844-4AF9-9BD7-A10819A9F457}" dt="2025-08-19T09:47:57.172" v="4869"/>
          <ac:spMkLst>
            <pc:docMk/>
            <pc:sldMk cId="1207416527" sldId="284"/>
            <ac:spMk id="57" creationId="{63503846-A4CC-F0B5-35DD-207986475DC0}"/>
          </ac:spMkLst>
        </pc:spChg>
        <pc:spChg chg="mod">
          <ac:chgData name="誉 董" userId="35ea20a21015b44c" providerId="LiveId" clId="{D6B9ED63-B844-4AF9-9BD7-A10819A9F457}" dt="2025-08-19T09:47:57.172" v="4869"/>
          <ac:spMkLst>
            <pc:docMk/>
            <pc:sldMk cId="1207416527" sldId="284"/>
            <ac:spMk id="58" creationId="{66674C44-9CC7-A4D2-FE88-C34D568E9B62}"/>
          </ac:spMkLst>
        </pc:spChg>
        <pc:spChg chg="mod">
          <ac:chgData name="誉 董" userId="35ea20a21015b44c" providerId="LiveId" clId="{D6B9ED63-B844-4AF9-9BD7-A10819A9F457}" dt="2025-08-19T09:47:57.172" v="4869"/>
          <ac:spMkLst>
            <pc:docMk/>
            <pc:sldMk cId="1207416527" sldId="284"/>
            <ac:spMk id="60" creationId="{23A1E414-9C7E-941E-FF36-297C9BED6744}"/>
          </ac:spMkLst>
        </pc:spChg>
        <pc:spChg chg="mod">
          <ac:chgData name="誉 董" userId="35ea20a21015b44c" providerId="LiveId" clId="{D6B9ED63-B844-4AF9-9BD7-A10819A9F457}" dt="2025-08-19T09:47:57.172" v="4869"/>
          <ac:spMkLst>
            <pc:docMk/>
            <pc:sldMk cId="1207416527" sldId="284"/>
            <ac:spMk id="61" creationId="{547AE652-4DE4-10B9-D486-913E87BFF058}"/>
          </ac:spMkLst>
        </pc:spChg>
        <pc:spChg chg="mod">
          <ac:chgData name="誉 董" userId="35ea20a21015b44c" providerId="LiveId" clId="{D6B9ED63-B844-4AF9-9BD7-A10819A9F457}" dt="2025-08-19T09:50:14.761" v="4892"/>
          <ac:spMkLst>
            <pc:docMk/>
            <pc:sldMk cId="1207416527" sldId="284"/>
            <ac:spMk id="66" creationId="{63E696AD-9B03-5EF4-93FC-74244BA0ECFB}"/>
          </ac:spMkLst>
        </pc:spChg>
        <pc:spChg chg="mod">
          <ac:chgData name="誉 董" userId="35ea20a21015b44c" providerId="LiveId" clId="{D6B9ED63-B844-4AF9-9BD7-A10819A9F457}" dt="2025-08-19T09:50:14.761" v="4892"/>
          <ac:spMkLst>
            <pc:docMk/>
            <pc:sldMk cId="1207416527" sldId="284"/>
            <ac:spMk id="67" creationId="{B347378C-21DA-D2AD-201E-45202314F195}"/>
          </ac:spMkLst>
        </pc:spChg>
        <pc:spChg chg="mod">
          <ac:chgData name="誉 董" userId="35ea20a21015b44c" providerId="LiveId" clId="{D6B9ED63-B844-4AF9-9BD7-A10819A9F457}" dt="2025-08-19T09:50:14.761" v="4892"/>
          <ac:spMkLst>
            <pc:docMk/>
            <pc:sldMk cId="1207416527" sldId="284"/>
            <ac:spMk id="68" creationId="{8C6E4135-1789-B22E-5384-DDC80B0D5465}"/>
          </ac:spMkLst>
        </pc:spChg>
        <pc:spChg chg="mod">
          <ac:chgData name="誉 董" userId="35ea20a21015b44c" providerId="LiveId" clId="{D6B9ED63-B844-4AF9-9BD7-A10819A9F457}" dt="2025-08-19T09:50:14.761" v="4892"/>
          <ac:spMkLst>
            <pc:docMk/>
            <pc:sldMk cId="1207416527" sldId="284"/>
            <ac:spMk id="71" creationId="{60582A31-66B0-427A-24C4-A030DC525AD3}"/>
          </ac:spMkLst>
        </pc:spChg>
        <pc:spChg chg="mod">
          <ac:chgData name="誉 董" userId="35ea20a21015b44c" providerId="LiveId" clId="{D6B9ED63-B844-4AF9-9BD7-A10819A9F457}" dt="2025-08-19T09:50:14.761" v="4892"/>
          <ac:spMkLst>
            <pc:docMk/>
            <pc:sldMk cId="1207416527" sldId="284"/>
            <ac:spMk id="74" creationId="{6C37577D-3E09-1C3A-85BC-94F33F8E79F9}"/>
          </ac:spMkLst>
        </pc:spChg>
        <pc:spChg chg="mod">
          <ac:chgData name="誉 董" userId="35ea20a21015b44c" providerId="LiveId" clId="{D6B9ED63-B844-4AF9-9BD7-A10819A9F457}" dt="2025-08-19T09:50:14.761" v="4892"/>
          <ac:spMkLst>
            <pc:docMk/>
            <pc:sldMk cId="1207416527" sldId="284"/>
            <ac:spMk id="76" creationId="{24B34DCB-F3D5-FD9B-B130-718E8B640960}"/>
          </ac:spMkLst>
        </pc:spChg>
        <pc:spChg chg="mod">
          <ac:chgData name="誉 董" userId="35ea20a21015b44c" providerId="LiveId" clId="{D6B9ED63-B844-4AF9-9BD7-A10819A9F457}" dt="2025-08-19T09:50:14.761" v="4892"/>
          <ac:spMkLst>
            <pc:docMk/>
            <pc:sldMk cId="1207416527" sldId="284"/>
            <ac:spMk id="77" creationId="{066A0150-87EE-F330-5059-6488B46BE386}"/>
          </ac:spMkLst>
        </pc:spChg>
        <pc:spChg chg="mod">
          <ac:chgData name="誉 董" userId="35ea20a21015b44c" providerId="LiveId" clId="{D6B9ED63-B844-4AF9-9BD7-A10819A9F457}" dt="2025-08-19T09:50:14.761" v="4892"/>
          <ac:spMkLst>
            <pc:docMk/>
            <pc:sldMk cId="1207416527" sldId="284"/>
            <ac:spMk id="78" creationId="{4362983F-97D7-56AE-AEC5-124FE89086B5}"/>
          </ac:spMkLst>
        </pc:spChg>
        <pc:spChg chg="mod">
          <ac:chgData name="誉 董" userId="35ea20a21015b44c" providerId="LiveId" clId="{D6B9ED63-B844-4AF9-9BD7-A10819A9F457}" dt="2025-08-19T09:50:14.761" v="4892"/>
          <ac:spMkLst>
            <pc:docMk/>
            <pc:sldMk cId="1207416527" sldId="284"/>
            <ac:spMk id="80" creationId="{C3D0F2C5-FD7C-4C86-5EB0-FE23DF31B2D2}"/>
          </ac:spMkLst>
        </pc:spChg>
        <pc:spChg chg="mod">
          <ac:chgData name="誉 董" userId="35ea20a21015b44c" providerId="LiveId" clId="{D6B9ED63-B844-4AF9-9BD7-A10819A9F457}" dt="2025-08-19T09:50:14.761" v="4892"/>
          <ac:spMkLst>
            <pc:docMk/>
            <pc:sldMk cId="1207416527" sldId="284"/>
            <ac:spMk id="82" creationId="{BB88F1E1-3E74-AE65-4BA9-B4D7F7B45497}"/>
          </ac:spMkLst>
        </pc:spChg>
        <pc:spChg chg="mod">
          <ac:chgData name="誉 董" userId="35ea20a21015b44c" providerId="LiveId" clId="{D6B9ED63-B844-4AF9-9BD7-A10819A9F457}" dt="2025-08-19T09:59:23.662" v="5308"/>
          <ac:spMkLst>
            <pc:docMk/>
            <pc:sldMk cId="1207416527" sldId="284"/>
            <ac:spMk id="90" creationId="{6B392ED6-5515-9500-099C-9AEE790E57CB}"/>
          </ac:spMkLst>
        </pc:spChg>
        <pc:spChg chg="mod">
          <ac:chgData name="誉 董" userId="35ea20a21015b44c" providerId="LiveId" clId="{D6B9ED63-B844-4AF9-9BD7-A10819A9F457}" dt="2025-08-19T09:59:23.662" v="5308"/>
          <ac:spMkLst>
            <pc:docMk/>
            <pc:sldMk cId="1207416527" sldId="284"/>
            <ac:spMk id="98" creationId="{89706B41-0284-311B-7B18-E962D3ABA245}"/>
          </ac:spMkLst>
        </pc:spChg>
        <pc:spChg chg="mod">
          <ac:chgData name="誉 董" userId="35ea20a21015b44c" providerId="LiveId" clId="{D6B9ED63-B844-4AF9-9BD7-A10819A9F457}" dt="2025-08-19T09:59:23.662" v="5308"/>
          <ac:spMkLst>
            <pc:docMk/>
            <pc:sldMk cId="1207416527" sldId="284"/>
            <ac:spMk id="106" creationId="{719CC7AB-8164-F1DE-2D76-306D9C55FC25}"/>
          </ac:spMkLst>
        </pc:spChg>
        <pc:spChg chg="mod">
          <ac:chgData name="誉 董" userId="35ea20a21015b44c" providerId="LiveId" clId="{D6B9ED63-B844-4AF9-9BD7-A10819A9F457}" dt="2025-08-19T09:59:23.662" v="5308"/>
          <ac:spMkLst>
            <pc:docMk/>
            <pc:sldMk cId="1207416527" sldId="284"/>
            <ac:spMk id="109" creationId="{B7D7DC9A-F8A0-B243-DC61-CCA5DA98F1F8}"/>
          </ac:spMkLst>
        </pc:spChg>
        <pc:spChg chg="mod">
          <ac:chgData name="誉 董" userId="35ea20a21015b44c" providerId="LiveId" clId="{D6B9ED63-B844-4AF9-9BD7-A10819A9F457}" dt="2025-08-19T09:59:23.662" v="5308"/>
          <ac:spMkLst>
            <pc:docMk/>
            <pc:sldMk cId="1207416527" sldId="284"/>
            <ac:spMk id="111" creationId="{A248913F-9C12-D0D5-24DA-110069A0AB68}"/>
          </ac:spMkLst>
        </pc:spChg>
        <pc:spChg chg="mod">
          <ac:chgData name="誉 董" userId="35ea20a21015b44c" providerId="LiveId" clId="{D6B9ED63-B844-4AF9-9BD7-A10819A9F457}" dt="2025-08-19T09:59:23.662" v="5308"/>
          <ac:spMkLst>
            <pc:docMk/>
            <pc:sldMk cId="1207416527" sldId="284"/>
            <ac:spMk id="112" creationId="{1485313B-5ACB-80E5-9972-15B3530D7726}"/>
          </ac:spMkLst>
        </pc:spChg>
        <pc:spChg chg="mod">
          <ac:chgData name="誉 董" userId="35ea20a21015b44c" providerId="LiveId" clId="{D6B9ED63-B844-4AF9-9BD7-A10819A9F457}" dt="2025-08-19T09:59:23.662" v="5308"/>
          <ac:spMkLst>
            <pc:docMk/>
            <pc:sldMk cId="1207416527" sldId="284"/>
            <ac:spMk id="115" creationId="{64B03DB3-1453-68AE-1AD6-1C6CBB97EBD6}"/>
          </ac:spMkLst>
        </pc:spChg>
        <pc:spChg chg="mod">
          <ac:chgData name="誉 董" userId="35ea20a21015b44c" providerId="LiveId" clId="{D6B9ED63-B844-4AF9-9BD7-A10819A9F457}" dt="2025-08-19T09:59:23.662" v="5308"/>
          <ac:spMkLst>
            <pc:docMk/>
            <pc:sldMk cId="1207416527" sldId="284"/>
            <ac:spMk id="117" creationId="{AC19F21D-4D69-086B-82B3-32E6A936FA9D}"/>
          </ac:spMkLst>
        </pc:spChg>
        <pc:spChg chg="mod">
          <ac:chgData name="誉 董" userId="35ea20a21015b44c" providerId="LiveId" clId="{D6B9ED63-B844-4AF9-9BD7-A10819A9F457}" dt="2025-08-19T09:59:23.662" v="5308"/>
          <ac:spMkLst>
            <pc:docMk/>
            <pc:sldMk cId="1207416527" sldId="284"/>
            <ac:spMk id="120" creationId="{AE3C50A2-EAA8-68C1-E6A5-3EE0FD013EA0}"/>
          </ac:spMkLst>
        </pc:spChg>
        <pc:spChg chg="mod">
          <ac:chgData name="誉 董" userId="35ea20a21015b44c" providerId="LiveId" clId="{D6B9ED63-B844-4AF9-9BD7-A10819A9F457}" dt="2025-08-19T09:59:23.662" v="5308"/>
          <ac:spMkLst>
            <pc:docMk/>
            <pc:sldMk cId="1207416527" sldId="284"/>
            <ac:spMk id="124" creationId="{EFFDF5FB-68C5-47EF-C12A-3EFEA7B66F3E}"/>
          </ac:spMkLst>
        </pc:spChg>
        <pc:spChg chg="mod">
          <ac:chgData name="誉 董" userId="35ea20a21015b44c" providerId="LiveId" clId="{D6B9ED63-B844-4AF9-9BD7-A10819A9F457}" dt="2025-08-19T09:59:35.486" v="5311"/>
          <ac:spMkLst>
            <pc:docMk/>
            <pc:sldMk cId="1207416527" sldId="284"/>
            <ac:spMk id="127" creationId="{8C6030EC-B2DF-D3E9-269F-4D146262E169}"/>
          </ac:spMkLst>
        </pc:spChg>
        <pc:spChg chg="mod">
          <ac:chgData name="誉 董" userId="35ea20a21015b44c" providerId="LiveId" clId="{D6B9ED63-B844-4AF9-9BD7-A10819A9F457}" dt="2025-08-19T19:39:52.417" v="9851" actId="207"/>
          <ac:spMkLst>
            <pc:docMk/>
            <pc:sldMk cId="1207416527" sldId="284"/>
            <ac:spMk id="129" creationId="{7EA403E7-9BBA-FA89-0FA7-E7F0A2EE4084}"/>
          </ac:spMkLst>
        </pc:spChg>
        <pc:spChg chg="mod">
          <ac:chgData name="誉 董" userId="35ea20a21015b44c" providerId="LiveId" clId="{D6B9ED63-B844-4AF9-9BD7-A10819A9F457}" dt="2025-08-19T19:39:52.417" v="9851" actId="207"/>
          <ac:spMkLst>
            <pc:docMk/>
            <pc:sldMk cId="1207416527" sldId="284"/>
            <ac:spMk id="130" creationId="{DF41D2EE-2115-4604-FBB0-0F6AA8BFF0ED}"/>
          </ac:spMkLst>
        </pc:spChg>
        <pc:spChg chg="mod">
          <ac:chgData name="誉 董" userId="35ea20a21015b44c" providerId="LiveId" clId="{D6B9ED63-B844-4AF9-9BD7-A10819A9F457}" dt="2025-08-19T19:39:52.417" v="9851" actId="207"/>
          <ac:spMkLst>
            <pc:docMk/>
            <pc:sldMk cId="1207416527" sldId="284"/>
            <ac:spMk id="131" creationId="{4E35A47F-BDEF-AE87-6C15-3621A6E9C3A9}"/>
          </ac:spMkLst>
        </pc:spChg>
        <pc:spChg chg="mod">
          <ac:chgData name="誉 董" userId="35ea20a21015b44c" providerId="LiveId" clId="{D6B9ED63-B844-4AF9-9BD7-A10819A9F457}" dt="2025-08-19T19:39:52.417" v="9851" actId="207"/>
          <ac:spMkLst>
            <pc:docMk/>
            <pc:sldMk cId="1207416527" sldId="284"/>
            <ac:spMk id="132" creationId="{BD534DB3-D48A-9117-4577-C0596FEF0C6C}"/>
          </ac:spMkLst>
        </pc:spChg>
        <pc:spChg chg="mod">
          <ac:chgData name="誉 董" userId="35ea20a21015b44c" providerId="LiveId" clId="{D6B9ED63-B844-4AF9-9BD7-A10819A9F457}" dt="2025-08-19T09:59:35.486" v="5311"/>
          <ac:spMkLst>
            <pc:docMk/>
            <pc:sldMk cId="1207416527" sldId="284"/>
            <ac:spMk id="133" creationId="{71AC02FA-05B7-0CD5-12B7-A6CF7F6D8829}"/>
          </ac:spMkLst>
        </pc:spChg>
        <pc:spChg chg="mod">
          <ac:chgData name="誉 董" userId="35ea20a21015b44c" providerId="LiveId" clId="{D6B9ED63-B844-4AF9-9BD7-A10819A9F457}" dt="2025-08-19T19:39:52.417" v="9851" actId="207"/>
          <ac:spMkLst>
            <pc:docMk/>
            <pc:sldMk cId="1207416527" sldId="284"/>
            <ac:spMk id="135" creationId="{E15EEFDC-643A-1A36-9F82-446DDEEB3B9D}"/>
          </ac:spMkLst>
        </pc:spChg>
        <pc:spChg chg="mod">
          <ac:chgData name="誉 董" userId="35ea20a21015b44c" providerId="LiveId" clId="{D6B9ED63-B844-4AF9-9BD7-A10819A9F457}" dt="2025-08-19T09:59:35.486" v="5311"/>
          <ac:spMkLst>
            <pc:docMk/>
            <pc:sldMk cId="1207416527" sldId="284"/>
            <ac:spMk id="137" creationId="{360A27EF-7F28-6541-0C53-603D689B511F}"/>
          </ac:spMkLst>
        </pc:spChg>
        <pc:spChg chg="mod">
          <ac:chgData name="誉 董" userId="35ea20a21015b44c" providerId="LiveId" clId="{D6B9ED63-B844-4AF9-9BD7-A10819A9F457}" dt="2025-08-19T09:59:35.486" v="5311"/>
          <ac:spMkLst>
            <pc:docMk/>
            <pc:sldMk cId="1207416527" sldId="284"/>
            <ac:spMk id="140" creationId="{3D8752D1-DFF3-9AD6-8972-80B11F173FFF}"/>
          </ac:spMkLst>
        </pc:spChg>
        <pc:spChg chg="mod">
          <ac:chgData name="誉 董" userId="35ea20a21015b44c" providerId="LiveId" clId="{D6B9ED63-B844-4AF9-9BD7-A10819A9F457}" dt="2025-08-19T09:59:35.486" v="5311"/>
          <ac:spMkLst>
            <pc:docMk/>
            <pc:sldMk cId="1207416527" sldId="284"/>
            <ac:spMk id="149" creationId="{66C77A53-3866-2E1A-1338-CA11B6610EA6}"/>
          </ac:spMkLst>
        </pc:spChg>
        <pc:spChg chg="mod">
          <ac:chgData name="誉 董" userId="35ea20a21015b44c" providerId="LiveId" clId="{D6B9ED63-B844-4AF9-9BD7-A10819A9F457}" dt="2025-08-19T19:39:52.417" v="9851" actId="207"/>
          <ac:spMkLst>
            <pc:docMk/>
            <pc:sldMk cId="1207416527" sldId="284"/>
            <ac:spMk id="151" creationId="{101BC909-9653-623A-F65C-557A829DE332}"/>
          </ac:spMkLst>
        </pc:spChg>
        <pc:spChg chg="mod">
          <ac:chgData name="誉 董" userId="35ea20a21015b44c" providerId="LiveId" clId="{D6B9ED63-B844-4AF9-9BD7-A10819A9F457}" dt="2025-08-19T09:59:35.486" v="5311"/>
          <ac:spMkLst>
            <pc:docMk/>
            <pc:sldMk cId="1207416527" sldId="284"/>
            <ac:spMk id="154" creationId="{85E1F97C-A837-0C10-A717-F4A3ADC5228E}"/>
          </ac:spMkLst>
        </pc:spChg>
        <pc:spChg chg="mod">
          <ac:chgData name="誉 董" userId="35ea20a21015b44c" providerId="LiveId" clId="{D6B9ED63-B844-4AF9-9BD7-A10819A9F457}" dt="2025-08-19T19:39:52.417" v="9851" actId="207"/>
          <ac:spMkLst>
            <pc:docMk/>
            <pc:sldMk cId="1207416527" sldId="284"/>
            <ac:spMk id="155" creationId="{57F3FD44-50F4-8834-E194-229F8B4AF746}"/>
          </ac:spMkLst>
        </pc:spChg>
        <pc:spChg chg="mod">
          <ac:chgData name="誉 董" userId="35ea20a21015b44c" providerId="LiveId" clId="{D6B9ED63-B844-4AF9-9BD7-A10819A9F457}" dt="2025-08-19T19:39:52.417" v="9851" actId="207"/>
          <ac:spMkLst>
            <pc:docMk/>
            <pc:sldMk cId="1207416527" sldId="284"/>
            <ac:spMk id="156" creationId="{3A8FD51B-4D85-E20C-7884-A550EF7E86FE}"/>
          </ac:spMkLst>
        </pc:spChg>
        <pc:spChg chg="mod">
          <ac:chgData name="誉 董" userId="35ea20a21015b44c" providerId="LiveId" clId="{D6B9ED63-B844-4AF9-9BD7-A10819A9F457}" dt="2025-08-19T19:39:52.417" v="9851" actId="207"/>
          <ac:spMkLst>
            <pc:docMk/>
            <pc:sldMk cId="1207416527" sldId="284"/>
            <ac:spMk id="157" creationId="{2485EAA1-ECD6-D208-9405-70FCB308F869}"/>
          </ac:spMkLst>
        </pc:spChg>
        <pc:spChg chg="mod">
          <ac:chgData name="誉 董" userId="35ea20a21015b44c" providerId="LiveId" clId="{D6B9ED63-B844-4AF9-9BD7-A10819A9F457}" dt="2025-08-19T09:59:35.486" v="5311"/>
          <ac:spMkLst>
            <pc:docMk/>
            <pc:sldMk cId="1207416527" sldId="284"/>
            <ac:spMk id="159" creationId="{F04C269E-2F2A-F15F-B9C1-58802FE1B73E}"/>
          </ac:spMkLst>
        </pc:spChg>
        <pc:spChg chg="mod">
          <ac:chgData name="誉 董" userId="35ea20a21015b44c" providerId="LiveId" clId="{D6B9ED63-B844-4AF9-9BD7-A10819A9F457}" dt="2025-08-19T19:39:52.417" v="9851" actId="207"/>
          <ac:spMkLst>
            <pc:docMk/>
            <pc:sldMk cId="1207416527" sldId="284"/>
            <ac:spMk id="162" creationId="{FE84C950-4C73-51B9-6051-05854529EDDC}"/>
          </ac:spMkLst>
        </pc:spChg>
        <pc:spChg chg="mod">
          <ac:chgData name="誉 董" userId="35ea20a21015b44c" providerId="LiveId" clId="{D6B9ED63-B844-4AF9-9BD7-A10819A9F457}" dt="2025-08-19T19:39:22.330" v="9846" actId="207"/>
          <ac:spMkLst>
            <pc:docMk/>
            <pc:sldMk cId="1207416527" sldId="284"/>
            <ac:spMk id="174" creationId="{DA7ACD73-72D4-802F-E5FC-9170EF765229}"/>
          </ac:spMkLst>
        </pc:spChg>
        <pc:spChg chg="mod">
          <ac:chgData name="誉 董" userId="35ea20a21015b44c" providerId="LiveId" clId="{D6B9ED63-B844-4AF9-9BD7-A10819A9F457}" dt="2025-08-19T19:39:22.330" v="9846" actId="207"/>
          <ac:spMkLst>
            <pc:docMk/>
            <pc:sldMk cId="1207416527" sldId="284"/>
            <ac:spMk id="176" creationId="{2E854B14-0CE0-AB89-5399-2B3AE0793253}"/>
          </ac:spMkLst>
        </pc:spChg>
        <pc:spChg chg="mod">
          <ac:chgData name="誉 董" userId="35ea20a21015b44c" providerId="LiveId" clId="{D6B9ED63-B844-4AF9-9BD7-A10819A9F457}" dt="2025-08-19T19:39:22.330" v="9846" actId="207"/>
          <ac:spMkLst>
            <pc:docMk/>
            <pc:sldMk cId="1207416527" sldId="284"/>
            <ac:spMk id="177" creationId="{6E058D90-D5E3-C7C7-6262-A9A4C414C9F8}"/>
          </ac:spMkLst>
        </pc:spChg>
        <pc:spChg chg="mod">
          <ac:chgData name="誉 董" userId="35ea20a21015b44c" providerId="LiveId" clId="{D6B9ED63-B844-4AF9-9BD7-A10819A9F457}" dt="2025-08-19T19:39:22.330" v="9846" actId="207"/>
          <ac:spMkLst>
            <pc:docMk/>
            <pc:sldMk cId="1207416527" sldId="284"/>
            <ac:spMk id="179" creationId="{688DE6CF-28E6-D9E8-FE25-65D6A38D4959}"/>
          </ac:spMkLst>
        </pc:spChg>
        <pc:spChg chg="mod">
          <ac:chgData name="誉 董" userId="35ea20a21015b44c" providerId="LiveId" clId="{D6B9ED63-B844-4AF9-9BD7-A10819A9F457}" dt="2025-08-19T10:00:47.794" v="5322"/>
          <ac:spMkLst>
            <pc:docMk/>
            <pc:sldMk cId="1207416527" sldId="284"/>
            <ac:spMk id="180" creationId="{BDC3AB22-B729-D34E-45A0-1598D0648D5C}"/>
          </ac:spMkLst>
        </pc:spChg>
        <pc:spChg chg="mod">
          <ac:chgData name="誉 董" userId="35ea20a21015b44c" providerId="LiveId" clId="{D6B9ED63-B844-4AF9-9BD7-A10819A9F457}" dt="2025-08-19T19:39:22.330" v="9846" actId="207"/>
          <ac:spMkLst>
            <pc:docMk/>
            <pc:sldMk cId="1207416527" sldId="284"/>
            <ac:spMk id="183" creationId="{96ED08BF-4F83-C7EA-6551-F3BC42BAD0C4}"/>
          </ac:spMkLst>
        </pc:spChg>
        <pc:spChg chg="mod">
          <ac:chgData name="誉 董" userId="35ea20a21015b44c" providerId="LiveId" clId="{D6B9ED63-B844-4AF9-9BD7-A10819A9F457}" dt="2025-08-19T10:00:47.794" v="5322"/>
          <ac:spMkLst>
            <pc:docMk/>
            <pc:sldMk cId="1207416527" sldId="284"/>
            <ac:spMk id="188" creationId="{37195B2A-D4D5-892E-B6B1-EE9F3D1482C6}"/>
          </ac:spMkLst>
        </pc:spChg>
        <pc:spChg chg="mod">
          <ac:chgData name="誉 董" userId="35ea20a21015b44c" providerId="LiveId" clId="{D6B9ED63-B844-4AF9-9BD7-A10819A9F457}" dt="2025-08-19T10:00:47.794" v="5322"/>
          <ac:spMkLst>
            <pc:docMk/>
            <pc:sldMk cId="1207416527" sldId="284"/>
            <ac:spMk id="191" creationId="{9A2DC6AF-C4C0-6591-BEA5-A0C367C42BAC}"/>
          </ac:spMkLst>
        </pc:spChg>
        <pc:spChg chg="mod">
          <ac:chgData name="誉 董" userId="35ea20a21015b44c" providerId="LiveId" clId="{D6B9ED63-B844-4AF9-9BD7-A10819A9F457}" dt="2025-08-19T10:00:47.794" v="5322"/>
          <ac:spMkLst>
            <pc:docMk/>
            <pc:sldMk cId="1207416527" sldId="284"/>
            <ac:spMk id="193" creationId="{73C5D213-8823-FEBD-DC22-FE883C5330FA}"/>
          </ac:spMkLst>
        </pc:spChg>
        <pc:spChg chg="mod">
          <ac:chgData name="誉 董" userId="35ea20a21015b44c" providerId="LiveId" clId="{D6B9ED63-B844-4AF9-9BD7-A10819A9F457}" dt="2025-08-19T19:39:22.330" v="9846" actId="207"/>
          <ac:spMkLst>
            <pc:docMk/>
            <pc:sldMk cId="1207416527" sldId="284"/>
            <ac:spMk id="194" creationId="{6E985A33-F4E3-BF38-9776-CA807B03A790}"/>
          </ac:spMkLst>
        </pc:spChg>
        <pc:spChg chg="mod">
          <ac:chgData name="誉 董" userId="35ea20a21015b44c" providerId="LiveId" clId="{D6B9ED63-B844-4AF9-9BD7-A10819A9F457}" dt="2025-08-19T10:00:47.794" v="5322"/>
          <ac:spMkLst>
            <pc:docMk/>
            <pc:sldMk cId="1207416527" sldId="284"/>
            <ac:spMk id="195" creationId="{0F6329CF-73AE-3551-B9EE-3E4592DF4358}"/>
          </ac:spMkLst>
        </pc:spChg>
        <pc:spChg chg="mod">
          <ac:chgData name="誉 董" userId="35ea20a21015b44c" providerId="LiveId" clId="{D6B9ED63-B844-4AF9-9BD7-A10819A9F457}" dt="2025-08-19T19:39:22.330" v="9846" actId="207"/>
          <ac:spMkLst>
            <pc:docMk/>
            <pc:sldMk cId="1207416527" sldId="284"/>
            <ac:spMk id="201" creationId="{7F731069-6B60-F099-D63E-81F592463730}"/>
          </ac:spMkLst>
        </pc:spChg>
        <pc:spChg chg="mod">
          <ac:chgData name="誉 董" userId="35ea20a21015b44c" providerId="LiveId" clId="{D6B9ED63-B844-4AF9-9BD7-A10819A9F457}" dt="2025-08-19T19:39:22.330" v="9846" actId="207"/>
          <ac:spMkLst>
            <pc:docMk/>
            <pc:sldMk cId="1207416527" sldId="284"/>
            <ac:spMk id="202" creationId="{B76CD7EF-BF36-A177-1EFE-62C84FDE9ABE}"/>
          </ac:spMkLst>
        </pc:spChg>
        <pc:spChg chg="mod">
          <ac:chgData name="誉 董" userId="35ea20a21015b44c" providerId="LiveId" clId="{D6B9ED63-B844-4AF9-9BD7-A10819A9F457}" dt="2025-08-19T10:00:47.794" v="5322"/>
          <ac:spMkLst>
            <pc:docMk/>
            <pc:sldMk cId="1207416527" sldId="284"/>
            <ac:spMk id="203" creationId="{6D78BB77-4DDD-C464-85B4-1CC7A76A6D15}"/>
          </ac:spMkLst>
        </pc:spChg>
        <pc:spChg chg="mod">
          <ac:chgData name="誉 董" userId="35ea20a21015b44c" providerId="LiveId" clId="{D6B9ED63-B844-4AF9-9BD7-A10819A9F457}" dt="2025-08-19T10:00:47.794" v="5322"/>
          <ac:spMkLst>
            <pc:docMk/>
            <pc:sldMk cId="1207416527" sldId="284"/>
            <ac:spMk id="206" creationId="{DB7CE08A-2D75-59BC-A4F4-8BF08EE748AF}"/>
          </ac:spMkLst>
        </pc:spChg>
        <pc:spChg chg="mod">
          <ac:chgData name="誉 董" userId="35ea20a21015b44c" providerId="LiveId" clId="{D6B9ED63-B844-4AF9-9BD7-A10819A9F457}" dt="2025-08-19T19:39:22.330" v="9846" actId="207"/>
          <ac:spMkLst>
            <pc:docMk/>
            <pc:sldMk cId="1207416527" sldId="284"/>
            <ac:spMk id="207" creationId="{EBBA9ACA-2B3F-F4C9-F481-A51F5BB4E59C}"/>
          </ac:spMkLst>
        </pc:spChg>
        <pc:spChg chg="mod">
          <ac:chgData name="誉 董" userId="35ea20a21015b44c" providerId="LiveId" clId="{D6B9ED63-B844-4AF9-9BD7-A10819A9F457}" dt="2025-08-19T10:00:47.794" v="5322"/>
          <ac:spMkLst>
            <pc:docMk/>
            <pc:sldMk cId="1207416527" sldId="284"/>
            <ac:spMk id="208" creationId="{D0ADD25E-165D-F09B-22B6-17C2E402F6FB}"/>
          </ac:spMkLst>
        </pc:spChg>
        <pc:spChg chg="mod">
          <ac:chgData name="誉 董" userId="35ea20a21015b44c" providerId="LiveId" clId="{D6B9ED63-B844-4AF9-9BD7-A10819A9F457}" dt="2025-08-19T19:39:22.330" v="9846" actId="207"/>
          <ac:spMkLst>
            <pc:docMk/>
            <pc:sldMk cId="1207416527" sldId="284"/>
            <ac:spMk id="211" creationId="{379FF5BF-82FB-E304-BDBB-F8F861D28F2A}"/>
          </ac:spMkLst>
        </pc:spChg>
        <pc:spChg chg="mod">
          <ac:chgData name="誉 董" userId="35ea20a21015b44c" providerId="LiveId" clId="{D6B9ED63-B844-4AF9-9BD7-A10819A9F457}" dt="2025-08-19T10:02:00.694" v="5332"/>
          <ac:spMkLst>
            <pc:docMk/>
            <pc:sldMk cId="1207416527" sldId="284"/>
            <ac:spMk id="215" creationId="{22ECA19C-9942-B2CA-5A5B-C308A11F6724}"/>
          </ac:spMkLst>
        </pc:spChg>
        <pc:spChg chg="mod">
          <ac:chgData name="誉 董" userId="35ea20a21015b44c" providerId="LiveId" clId="{D6B9ED63-B844-4AF9-9BD7-A10819A9F457}" dt="2025-08-19T19:39:46.726" v="9849" actId="207"/>
          <ac:spMkLst>
            <pc:docMk/>
            <pc:sldMk cId="1207416527" sldId="284"/>
            <ac:spMk id="217" creationId="{99266795-F9D1-9513-5F13-914A6B8EF7CE}"/>
          </ac:spMkLst>
        </pc:spChg>
        <pc:spChg chg="mod">
          <ac:chgData name="誉 董" userId="35ea20a21015b44c" providerId="LiveId" clId="{D6B9ED63-B844-4AF9-9BD7-A10819A9F457}" dt="2025-08-19T10:02:00.694" v="5332"/>
          <ac:spMkLst>
            <pc:docMk/>
            <pc:sldMk cId="1207416527" sldId="284"/>
            <ac:spMk id="218" creationId="{791834E4-F50F-1B13-C2FA-72B5A4CBA3C1}"/>
          </ac:spMkLst>
        </pc:spChg>
        <pc:spChg chg="mod">
          <ac:chgData name="誉 董" userId="35ea20a21015b44c" providerId="LiveId" clId="{D6B9ED63-B844-4AF9-9BD7-A10819A9F457}" dt="2025-08-19T19:39:46.726" v="9849" actId="207"/>
          <ac:spMkLst>
            <pc:docMk/>
            <pc:sldMk cId="1207416527" sldId="284"/>
            <ac:spMk id="222" creationId="{9FD38FA1-7E42-1E5C-A54B-9D168B0BC2D6}"/>
          </ac:spMkLst>
        </pc:spChg>
        <pc:spChg chg="mod">
          <ac:chgData name="誉 董" userId="35ea20a21015b44c" providerId="LiveId" clId="{D6B9ED63-B844-4AF9-9BD7-A10819A9F457}" dt="2025-08-19T10:02:00.694" v="5332"/>
          <ac:spMkLst>
            <pc:docMk/>
            <pc:sldMk cId="1207416527" sldId="284"/>
            <ac:spMk id="224" creationId="{4CD3ECBF-2A4B-4652-24EB-19B2B91705BE}"/>
          </ac:spMkLst>
        </pc:spChg>
        <pc:spChg chg="mod">
          <ac:chgData name="誉 董" userId="35ea20a21015b44c" providerId="LiveId" clId="{D6B9ED63-B844-4AF9-9BD7-A10819A9F457}" dt="2025-08-19T10:02:00.694" v="5332"/>
          <ac:spMkLst>
            <pc:docMk/>
            <pc:sldMk cId="1207416527" sldId="284"/>
            <ac:spMk id="229" creationId="{EB6769C7-1D69-E19A-8DD8-43965860F925}"/>
          </ac:spMkLst>
        </pc:spChg>
        <pc:spChg chg="mod">
          <ac:chgData name="誉 董" userId="35ea20a21015b44c" providerId="LiveId" clId="{D6B9ED63-B844-4AF9-9BD7-A10819A9F457}" dt="2025-08-19T19:39:46.726" v="9849" actId="207"/>
          <ac:spMkLst>
            <pc:docMk/>
            <pc:sldMk cId="1207416527" sldId="284"/>
            <ac:spMk id="230" creationId="{989EAE8D-D28F-D6E2-8DAD-A5B4E35863D5}"/>
          </ac:spMkLst>
        </pc:spChg>
        <pc:spChg chg="mod">
          <ac:chgData name="誉 董" userId="35ea20a21015b44c" providerId="LiveId" clId="{D6B9ED63-B844-4AF9-9BD7-A10819A9F457}" dt="2025-08-19T19:39:46.726" v="9849" actId="207"/>
          <ac:spMkLst>
            <pc:docMk/>
            <pc:sldMk cId="1207416527" sldId="284"/>
            <ac:spMk id="232" creationId="{6A5245F3-8138-AE5F-16DE-E1F7B5DCB018}"/>
          </ac:spMkLst>
        </pc:spChg>
        <pc:spChg chg="mod">
          <ac:chgData name="誉 董" userId="35ea20a21015b44c" providerId="LiveId" clId="{D6B9ED63-B844-4AF9-9BD7-A10819A9F457}" dt="2025-08-19T10:02:00.694" v="5332"/>
          <ac:spMkLst>
            <pc:docMk/>
            <pc:sldMk cId="1207416527" sldId="284"/>
            <ac:spMk id="233" creationId="{B23B133D-C78A-8133-A2F0-E642C1F8F545}"/>
          </ac:spMkLst>
        </pc:spChg>
        <pc:spChg chg="mod">
          <ac:chgData name="誉 董" userId="35ea20a21015b44c" providerId="LiveId" clId="{D6B9ED63-B844-4AF9-9BD7-A10819A9F457}" dt="2025-08-19T10:02:00.694" v="5332"/>
          <ac:spMkLst>
            <pc:docMk/>
            <pc:sldMk cId="1207416527" sldId="284"/>
            <ac:spMk id="234" creationId="{DBFE34F8-9002-58B6-7197-308CE30AB90F}"/>
          </ac:spMkLst>
        </pc:spChg>
        <pc:spChg chg="mod">
          <ac:chgData name="誉 董" userId="35ea20a21015b44c" providerId="LiveId" clId="{D6B9ED63-B844-4AF9-9BD7-A10819A9F457}" dt="2025-08-19T19:39:46.726" v="9849" actId="207"/>
          <ac:spMkLst>
            <pc:docMk/>
            <pc:sldMk cId="1207416527" sldId="284"/>
            <ac:spMk id="235" creationId="{2E8017BE-2A92-4CDC-A3D7-9F5C5A764CC4}"/>
          </ac:spMkLst>
        </pc:spChg>
        <pc:spChg chg="mod">
          <ac:chgData name="誉 董" userId="35ea20a21015b44c" providerId="LiveId" clId="{D6B9ED63-B844-4AF9-9BD7-A10819A9F457}" dt="2025-08-19T19:39:46.726" v="9849" actId="207"/>
          <ac:spMkLst>
            <pc:docMk/>
            <pc:sldMk cId="1207416527" sldId="284"/>
            <ac:spMk id="236" creationId="{131BCFF8-F9AF-B3BF-4C6B-BA6EBCF1C506}"/>
          </ac:spMkLst>
        </pc:spChg>
        <pc:spChg chg="mod">
          <ac:chgData name="誉 董" userId="35ea20a21015b44c" providerId="LiveId" clId="{D6B9ED63-B844-4AF9-9BD7-A10819A9F457}" dt="2025-08-19T10:02:00.694" v="5332"/>
          <ac:spMkLst>
            <pc:docMk/>
            <pc:sldMk cId="1207416527" sldId="284"/>
            <ac:spMk id="241" creationId="{4F9466DD-C368-FCF8-3032-326649C470C2}"/>
          </ac:spMkLst>
        </pc:spChg>
        <pc:spChg chg="mod">
          <ac:chgData name="誉 董" userId="35ea20a21015b44c" providerId="LiveId" clId="{D6B9ED63-B844-4AF9-9BD7-A10819A9F457}" dt="2025-08-19T10:02:00.694" v="5332"/>
          <ac:spMkLst>
            <pc:docMk/>
            <pc:sldMk cId="1207416527" sldId="284"/>
            <ac:spMk id="243" creationId="{839C90E0-7366-F126-F9E6-A340D6324949}"/>
          </ac:spMkLst>
        </pc:spChg>
        <pc:spChg chg="mod">
          <ac:chgData name="誉 董" userId="35ea20a21015b44c" providerId="LiveId" clId="{D6B9ED63-B844-4AF9-9BD7-A10819A9F457}" dt="2025-08-19T19:39:46.726" v="9849" actId="207"/>
          <ac:spMkLst>
            <pc:docMk/>
            <pc:sldMk cId="1207416527" sldId="284"/>
            <ac:spMk id="246" creationId="{F89C0813-5E17-620D-3C12-B90D0EC8A48C}"/>
          </ac:spMkLst>
        </pc:spChg>
        <pc:spChg chg="mod">
          <ac:chgData name="誉 董" userId="35ea20a21015b44c" providerId="LiveId" clId="{D6B9ED63-B844-4AF9-9BD7-A10819A9F457}" dt="2025-08-19T19:39:46.726" v="9849" actId="207"/>
          <ac:spMkLst>
            <pc:docMk/>
            <pc:sldMk cId="1207416527" sldId="284"/>
            <ac:spMk id="248" creationId="{E49A7814-D08A-5601-01C5-6D93D28E62BE}"/>
          </ac:spMkLst>
        </pc:spChg>
        <pc:spChg chg="mod">
          <ac:chgData name="誉 董" userId="35ea20a21015b44c" providerId="LiveId" clId="{D6B9ED63-B844-4AF9-9BD7-A10819A9F457}" dt="2025-08-19T19:39:46.726" v="9849" actId="207"/>
          <ac:spMkLst>
            <pc:docMk/>
            <pc:sldMk cId="1207416527" sldId="284"/>
            <ac:spMk id="249" creationId="{C0CFD44A-E4D6-BF3C-A7D3-9A3FEACDCAF6}"/>
          </ac:spMkLst>
        </pc:spChg>
        <pc:spChg chg="mod">
          <ac:chgData name="誉 董" userId="35ea20a21015b44c" providerId="LiveId" clId="{D6B9ED63-B844-4AF9-9BD7-A10819A9F457}" dt="2025-08-19T19:39:46.726" v="9849" actId="207"/>
          <ac:spMkLst>
            <pc:docMk/>
            <pc:sldMk cId="1207416527" sldId="284"/>
            <ac:spMk id="253" creationId="{77B31E68-1499-9D45-0FE4-DEAFC0E7286E}"/>
          </ac:spMkLst>
        </pc:spChg>
        <pc:spChg chg="mod">
          <ac:chgData name="誉 董" userId="35ea20a21015b44c" providerId="LiveId" clId="{D6B9ED63-B844-4AF9-9BD7-A10819A9F457}" dt="2025-08-19T10:02:00.694" v="5332"/>
          <ac:spMkLst>
            <pc:docMk/>
            <pc:sldMk cId="1207416527" sldId="284"/>
            <ac:spMk id="256" creationId="{E499B6A0-A202-E681-EFB3-6F74E38D4A2D}"/>
          </ac:spMkLst>
        </pc:spChg>
        <pc:grpChg chg="del mod">
          <ac:chgData name="誉 董" userId="35ea20a21015b44c" providerId="LiveId" clId="{D6B9ED63-B844-4AF9-9BD7-A10819A9F457}" dt="2025-08-19T09:47:25.177" v="4866" actId="478"/>
          <ac:grpSpMkLst>
            <pc:docMk/>
            <pc:sldMk cId="1207416527" sldId="284"/>
            <ac:grpSpMk id="10" creationId="{82B670E2-8CDC-B606-2F21-A412737F2326}"/>
          </ac:grpSpMkLst>
        </pc:grpChg>
        <pc:grpChg chg="del mod">
          <ac:chgData name="誉 董" userId="35ea20a21015b44c" providerId="LiveId" clId="{D6B9ED63-B844-4AF9-9BD7-A10819A9F457}" dt="2025-08-19T09:49:23.216" v="4886" actId="478"/>
          <ac:grpSpMkLst>
            <pc:docMk/>
            <pc:sldMk cId="1207416527" sldId="284"/>
            <ac:grpSpMk id="41" creationId="{8AE2B4E9-3D80-C5E8-BC6C-11DE95F690FE}"/>
          </ac:grpSpMkLst>
        </pc:grpChg>
        <pc:grpChg chg="del mod">
          <ac:chgData name="誉 董" userId="35ea20a21015b44c" providerId="LiveId" clId="{D6B9ED63-B844-4AF9-9BD7-A10819A9F457}" dt="2025-08-19T09:51:09.324" v="5023" actId="478"/>
          <ac:grpSpMkLst>
            <pc:docMk/>
            <pc:sldMk cId="1207416527" sldId="284"/>
            <ac:grpSpMk id="62" creationId="{11FD2416-46AD-540D-8CB3-031641E41FA9}"/>
          </ac:grpSpMkLst>
        </pc:grpChg>
        <pc:grpChg chg="mod">
          <ac:chgData name="誉 董" userId="35ea20a21015b44c" providerId="LiveId" clId="{D6B9ED63-B844-4AF9-9BD7-A10819A9F457}" dt="2025-08-19T10:00:03.284" v="5317" actId="14100"/>
          <ac:grpSpMkLst>
            <pc:docMk/>
            <pc:sldMk cId="1207416527" sldId="284"/>
            <ac:grpSpMk id="125" creationId="{885CF735-C0C4-F0FA-B69C-346376F63C1C}"/>
          </ac:grpSpMkLst>
        </pc:grpChg>
        <pc:grpChg chg="mod">
          <ac:chgData name="誉 董" userId="35ea20a21015b44c" providerId="LiveId" clId="{D6B9ED63-B844-4AF9-9BD7-A10819A9F457}" dt="2025-08-19T10:01:34.726" v="5331" actId="14100"/>
          <ac:grpSpMkLst>
            <pc:docMk/>
            <pc:sldMk cId="1207416527" sldId="284"/>
            <ac:grpSpMk id="167" creationId="{5642DC60-4821-CE78-AECD-371D6282D711}"/>
          </ac:grpSpMkLst>
        </pc:grpChg>
        <pc:grpChg chg="mod">
          <ac:chgData name="誉 董" userId="35ea20a21015b44c" providerId="LiveId" clId="{D6B9ED63-B844-4AF9-9BD7-A10819A9F457}" dt="2025-08-19T10:02:35.299" v="5339" actId="14100"/>
          <ac:grpSpMkLst>
            <pc:docMk/>
            <pc:sldMk cId="1207416527" sldId="284"/>
            <ac:grpSpMk id="213" creationId="{C7F99419-E4B5-613B-992E-597EE7DEE08C}"/>
          </ac:grpSpMkLst>
        </pc:grpChg>
        <pc:picChg chg="add mod">
          <ac:chgData name="誉 董" userId="35ea20a21015b44c" providerId="LiveId" clId="{D6B9ED63-B844-4AF9-9BD7-A10819A9F457}" dt="2025-08-19T18:07:20.905" v="8312" actId="14100"/>
          <ac:picMkLst>
            <pc:docMk/>
            <pc:sldMk cId="1207416527" sldId="284"/>
            <ac:picMk id="5" creationId="{5AB82A04-31D8-60D9-9C14-BC6416E527F1}"/>
          </ac:picMkLst>
        </pc:picChg>
        <pc:picChg chg="add mod ord">
          <ac:chgData name="誉 董" userId="35ea20a21015b44c" providerId="LiveId" clId="{D6B9ED63-B844-4AF9-9BD7-A10819A9F457}" dt="2025-08-20T03:09:59.605" v="12324" actId="167"/>
          <ac:picMkLst>
            <pc:docMk/>
            <pc:sldMk cId="1207416527" sldId="284"/>
            <ac:picMk id="8" creationId="{54F577F1-2699-3A8D-A3DD-24B823C7C24B}"/>
          </ac:picMkLst>
        </pc:picChg>
        <pc:picChg chg="mod">
          <ac:chgData name="誉 董" userId="35ea20a21015b44c" providerId="LiveId" clId="{D6B9ED63-B844-4AF9-9BD7-A10819A9F457}" dt="2025-08-19T10:08:00.447" v="5389" actId="1036"/>
          <ac:picMkLst>
            <pc:docMk/>
            <pc:sldMk cId="1207416527" sldId="284"/>
            <ac:picMk id="9" creationId="{B2F0BD65-4F4B-522A-917D-B2A851F944DE}"/>
          </ac:picMkLst>
        </pc:picChg>
        <pc:picChg chg="del mod">
          <ac:chgData name="誉 董" userId="35ea20a21015b44c" providerId="LiveId" clId="{D6B9ED63-B844-4AF9-9BD7-A10819A9F457}" dt="2025-08-19T10:07:12.865" v="5374" actId="478"/>
          <ac:picMkLst>
            <pc:docMk/>
            <pc:sldMk cId="1207416527" sldId="284"/>
            <ac:picMk id="18" creationId="{4D40E4F1-EA0C-C0CD-D24E-3ACA69EC690A}"/>
          </ac:picMkLst>
        </pc:picChg>
      </pc:sldChg>
      <pc:sldChg chg="addSp delSp modSp mod delAnim modAnim">
        <pc:chgData name="誉 董" userId="35ea20a21015b44c" providerId="LiveId" clId="{D6B9ED63-B844-4AF9-9BD7-A10819A9F457}" dt="2025-08-20T03:11:27.779" v="12332" actId="20577"/>
        <pc:sldMkLst>
          <pc:docMk/>
          <pc:sldMk cId="4131087538" sldId="285"/>
        </pc:sldMkLst>
        <pc:spChg chg="add del mod">
          <ac:chgData name="誉 董" userId="35ea20a21015b44c" providerId="LiveId" clId="{D6B9ED63-B844-4AF9-9BD7-A10819A9F457}" dt="2025-08-19T04:33:41.047" v="1777" actId="478"/>
          <ac:spMkLst>
            <pc:docMk/>
            <pc:sldMk cId="4131087538" sldId="285"/>
            <ac:spMk id="3" creationId="{520D8EC3-EB4E-8756-4F4F-517D14C1891A}"/>
          </ac:spMkLst>
        </pc:spChg>
        <pc:spChg chg="add mod">
          <ac:chgData name="誉 董" userId="35ea20a21015b44c" providerId="LiveId" clId="{D6B9ED63-B844-4AF9-9BD7-A10819A9F457}" dt="2025-08-19T12:44:42.666" v="6742" actId="1038"/>
          <ac:spMkLst>
            <pc:docMk/>
            <pc:sldMk cId="4131087538" sldId="285"/>
            <ac:spMk id="3" creationId="{C5A0F5FD-ABAA-9E74-63CC-2D1E3B1C1101}"/>
          </ac:spMkLst>
        </pc:spChg>
        <pc:spChg chg="add mod">
          <ac:chgData name="誉 董" userId="35ea20a21015b44c" providerId="LiveId" clId="{D6B9ED63-B844-4AF9-9BD7-A10819A9F457}" dt="2025-08-20T01:03:05.397" v="10518" actId="1036"/>
          <ac:spMkLst>
            <pc:docMk/>
            <pc:sldMk cId="4131087538" sldId="285"/>
            <ac:spMk id="4" creationId="{BF9C908C-F5D5-1673-5615-2B352D08AAE3}"/>
          </ac:spMkLst>
        </pc:spChg>
        <pc:spChg chg="mod">
          <ac:chgData name="誉 董" userId="35ea20a21015b44c" providerId="LiveId" clId="{D6B9ED63-B844-4AF9-9BD7-A10819A9F457}" dt="2025-08-19T08:32:24.943" v="4434" actId="1036"/>
          <ac:spMkLst>
            <pc:docMk/>
            <pc:sldMk cId="4131087538" sldId="285"/>
            <ac:spMk id="5" creationId="{6B954C63-7282-CB0B-7213-A31003E572B1}"/>
          </ac:spMkLst>
        </pc:spChg>
        <pc:spChg chg="add mod">
          <ac:chgData name="誉 董" userId="35ea20a21015b44c" providerId="LiveId" clId="{D6B9ED63-B844-4AF9-9BD7-A10819A9F457}" dt="2025-08-19T12:44:42.666" v="6742" actId="1038"/>
          <ac:spMkLst>
            <pc:docMk/>
            <pc:sldMk cId="4131087538" sldId="285"/>
            <ac:spMk id="6" creationId="{96B51F94-9748-604C-6D16-5A01BFB936D2}"/>
          </ac:spMkLst>
        </pc:spChg>
        <pc:spChg chg="add mod">
          <ac:chgData name="誉 董" userId="35ea20a21015b44c" providerId="LiveId" clId="{D6B9ED63-B844-4AF9-9BD7-A10819A9F457}" dt="2025-08-19T08:32:24.943" v="4434" actId="1036"/>
          <ac:spMkLst>
            <pc:docMk/>
            <pc:sldMk cId="4131087538" sldId="285"/>
            <ac:spMk id="7" creationId="{0526D2FD-C646-910E-F70A-56234D188AC4}"/>
          </ac:spMkLst>
        </pc:spChg>
        <pc:spChg chg="add del mod">
          <ac:chgData name="誉 董" userId="35ea20a21015b44c" providerId="LiveId" clId="{D6B9ED63-B844-4AF9-9BD7-A10819A9F457}" dt="2025-08-19T06:58:00.768" v="2557" actId="478"/>
          <ac:spMkLst>
            <pc:docMk/>
            <pc:sldMk cId="4131087538" sldId="285"/>
            <ac:spMk id="8" creationId="{C53881F2-E6BC-357E-F4B1-6423B0FE865F}"/>
          </ac:spMkLst>
        </pc:spChg>
        <pc:spChg chg="add del mod">
          <ac:chgData name="誉 董" userId="35ea20a21015b44c" providerId="LiveId" clId="{D6B9ED63-B844-4AF9-9BD7-A10819A9F457}" dt="2025-08-19T09:07:26.183" v="4542"/>
          <ac:spMkLst>
            <pc:docMk/>
            <pc:sldMk cId="4131087538" sldId="285"/>
            <ac:spMk id="8" creationId="{EE794353-A455-0783-7082-89AE3D1D0735}"/>
          </ac:spMkLst>
        </pc:spChg>
        <pc:spChg chg="add del mod">
          <ac:chgData name="誉 董" userId="35ea20a21015b44c" providerId="LiveId" clId="{D6B9ED63-B844-4AF9-9BD7-A10819A9F457}" dt="2025-08-19T09:07:26.181" v="4540" actId="478"/>
          <ac:spMkLst>
            <pc:docMk/>
            <pc:sldMk cId="4131087538" sldId="285"/>
            <ac:spMk id="9" creationId="{A6F54385-DF2C-E0AF-5EC3-EDD9FF5D5A0C}"/>
          </ac:spMkLst>
        </pc:spChg>
        <pc:spChg chg="add del mod">
          <ac:chgData name="誉 董" userId="35ea20a21015b44c" providerId="LiveId" clId="{D6B9ED63-B844-4AF9-9BD7-A10819A9F457}" dt="2025-08-19T18:14:28.902" v="8485" actId="478"/>
          <ac:spMkLst>
            <pc:docMk/>
            <pc:sldMk cId="4131087538" sldId="285"/>
            <ac:spMk id="10" creationId="{D4D90DDF-D24C-230F-9403-9A60A399FCAE}"/>
          </ac:spMkLst>
        </pc:spChg>
        <pc:spChg chg="add del mod">
          <ac:chgData name="誉 董" userId="35ea20a21015b44c" providerId="LiveId" clId="{D6B9ED63-B844-4AF9-9BD7-A10819A9F457}" dt="2025-08-19T09:08:46.409" v="4578"/>
          <ac:spMkLst>
            <pc:docMk/>
            <pc:sldMk cId="4131087538" sldId="285"/>
            <ac:spMk id="13" creationId="{1F27564F-C6CB-33A4-7BFE-886F2C722D0B}"/>
          </ac:spMkLst>
        </pc:spChg>
        <pc:spChg chg="add del mod">
          <ac:chgData name="誉 董" userId="35ea20a21015b44c" providerId="LiveId" clId="{D6B9ED63-B844-4AF9-9BD7-A10819A9F457}" dt="2025-08-19T18:14:31.148" v="8486" actId="478"/>
          <ac:spMkLst>
            <pc:docMk/>
            <pc:sldMk cId="4131087538" sldId="285"/>
            <ac:spMk id="14" creationId="{884CC5DB-B694-F338-250F-8ED07F68A115}"/>
          </ac:spMkLst>
        </pc:spChg>
        <pc:spChg chg="mod">
          <ac:chgData name="誉 董" userId="35ea20a21015b44c" providerId="LiveId" clId="{D6B9ED63-B844-4AF9-9BD7-A10819A9F457}" dt="2025-08-19T03:48:30.314" v="937" actId="113"/>
          <ac:spMkLst>
            <pc:docMk/>
            <pc:sldMk cId="4131087538" sldId="285"/>
            <ac:spMk id="15" creationId="{B2544BE2-50FF-FCAA-27EA-C40E43EA75B3}"/>
          </ac:spMkLst>
        </pc:spChg>
        <pc:spChg chg="add mod">
          <ac:chgData name="誉 董" userId="35ea20a21015b44c" providerId="LiveId" clId="{D6B9ED63-B844-4AF9-9BD7-A10819A9F457}" dt="2025-08-20T01:03:00.538" v="10514" actId="1035"/>
          <ac:spMkLst>
            <pc:docMk/>
            <pc:sldMk cId="4131087538" sldId="285"/>
            <ac:spMk id="17" creationId="{ED65187D-F577-C851-1FAD-84A355704B4D}"/>
          </ac:spMkLst>
        </pc:spChg>
        <pc:spChg chg="mod">
          <ac:chgData name="誉 董" userId="35ea20a21015b44c" providerId="LiveId" clId="{D6B9ED63-B844-4AF9-9BD7-A10819A9F457}" dt="2025-08-20T03:11:27.779" v="12332" actId="20577"/>
          <ac:spMkLst>
            <pc:docMk/>
            <pc:sldMk cId="4131087538" sldId="285"/>
            <ac:spMk id="26" creationId="{2C6DC13F-0D9F-355F-B649-AA0745C2E40F}"/>
          </ac:spMkLst>
        </pc:spChg>
        <pc:spChg chg="mod">
          <ac:chgData name="誉 董" userId="35ea20a21015b44c" providerId="LiveId" clId="{D6B9ED63-B844-4AF9-9BD7-A10819A9F457}" dt="2025-08-19T05:29:42.109" v="2159"/>
          <ac:spMkLst>
            <pc:docMk/>
            <pc:sldMk cId="4131087538" sldId="285"/>
            <ac:spMk id="34" creationId="{B85D6BC6-43C3-3CDC-67C0-1981CD7B393C}"/>
          </ac:spMkLst>
        </pc:spChg>
        <pc:spChg chg="del mod">
          <ac:chgData name="誉 董" userId="35ea20a21015b44c" providerId="LiveId" clId="{D6B9ED63-B844-4AF9-9BD7-A10819A9F457}" dt="2025-08-19T05:29:43.810" v="2160" actId="478"/>
          <ac:spMkLst>
            <pc:docMk/>
            <pc:sldMk cId="4131087538" sldId="285"/>
            <ac:spMk id="35" creationId="{1D06B876-B381-4494-55B4-966812CA432D}"/>
          </ac:spMkLst>
        </pc:spChg>
        <pc:picChg chg="add del mod modCrop">
          <ac:chgData name="誉 董" userId="35ea20a21015b44c" providerId="LiveId" clId="{D6B9ED63-B844-4AF9-9BD7-A10819A9F457}" dt="2025-08-19T05:53:57.340" v="2524" actId="478"/>
          <ac:picMkLst>
            <pc:docMk/>
            <pc:sldMk cId="4131087538" sldId="285"/>
            <ac:picMk id="7" creationId="{4B23A70A-46EB-C189-05F8-447A8FD684B3}"/>
          </ac:picMkLst>
        </pc:picChg>
        <pc:picChg chg="add del mod">
          <ac:chgData name="誉 董" userId="35ea20a21015b44c" providerId="LiveId" clId="{D6B9ED63-B844-4AF9-9BD7-A10819A9F457}" dt="2025-08-19T04:43:56.355" v="1794" actId="478"/>
          <ac:picMkLst>
            <pc:docMk/>
            <pc:sldMk cId="4131087538" sldId="285"/>
            <ac:picMk id="7" creationId="{F13AEED3-CFDC-9D61-67C2-45138C15B668}"/>
          </ac:picMkLst>
        </pc:picChg>
        <pc:picChg chg="add del mod">
          <ac:chgData name="誉 董" userId="35ea20a21015b44c" providerId="LiveId" clId="{D6B9ED63-B844-4AF9-9BD7-A10819A9F457}" dt="2025-08-19T05:16:06.831" v="2021" actId="478"/>
          <ac:picMkLst>
            <pc:docMk/>
            <pc:sldMk cId="4131087538" sldId="285"/>
            <ac:picMk id="9" creationId="{94CC81B3-142D-74EB-DEBF-D2AA27356DB1}"/>
          </ac:picMkLst>
        </pc:picChg>
        <pc:picChg chg="add mod modCrop">
          <ac:chgData name="誉 董" userId="35ea20a21015b44c" providerId="LiveId" clId="{D6B9ED63-B844-4AF9-9BD7-A10819A9F457}" dt="2025-08-19T12:44:42.666" v="6742" actId="1038"/>
          <ac:picMkLst>
            <pc:docMk/>
            <pc:sldMk cId="4131087538" sldId="285"/>
            <ac:picMk id="11" creationId="{B5610B11-1F1A-A914-555E-7C32680196C0}"/>
          </ac:picMkLst>
        </pc:picChg>
        <pc:picChg chg="add mod">
          <ac:chgData name="誉 董" userId="35ea20a21015b44c" providerId="LiveId" clId="{D6B9ED63-B844-4AF9-9BD7-A10819A9F457}" dt="2025-08-19T08:32:24.943" v="4434" actId="1036"/>
          <ac:picMkLst>
            <pc:docMk/>
            <pc:sldMk cId="4131087538" sldId="285"/>
            <ac:picMk id="12" creationId="{9D2117FF-0766-219F-2CD9-265B2EE00F85}"/>
          </ac:picMkLst>
        </pc:picChg>
        <pc:picChg chg="mod">
          <ac:chgData name="誉 董" userId="35ea20a21015b44c" providerId="LiveId" clId="{D6B9ED63-B844-4AF9-9BD7-A10819A9F457}" dt="2025-08-19T18:14:59.139" v="8489" actId="1076"/>
          <ac:picMkLst>
            <pc:docMk/>
            <pc:sldMk cId="4131087538" sldId="285"/>
            <ac:picMk id="18" creationId="{6204A54D-F4B8-C72C-BB98-7CA26B3A7418}"/>
          </ac:picMkLst>
        </pc:picChg>
      </pc:sldChg>
      <pc:sldChg chg="addSp delSp modSp mod modTransition delAnim modAnim">
        <pc:chgData name="誉 董" userId="35ea20a21015b44c" providerId="LiveId" clId="{D6B9ED63-B844-4AF9-9BD7-A10819A9F457}" dt="2025-08-20T03:11:33.505" v="12334" actId="20577"/>
        <pc:sldMkLst>
          <pc:docMk/>
          <pc:sldMk cId="2390534328" sldId="286"/>
        </pc:sldMkLst>
        <pc:spChg chg="mod">
          <ac:chgData name="誉 董" userId="35ea20a21015b44c" providerId="LiveId" clId="{D6B9ED63-B844-4AF9-9BD7-A10819A9F457}" dt="2025-08-19T08:33:24.951" v="4455" actId="1036"/>
          <ac:spMkLst>
            <pc:docMk/>
            <pc:sldMk cId="2390534328" sldId="286"/>
            <ac:spMk id="3" creationId="{6247B683-E1BC-96B6-587A-7FAC7D36439F}"/>
          </ac:spMkLst>
        </pc:spChg>
        <pc:spChg chg="mod">
          <ac:chgData name="誉 董" userId="35ea20a21015b44c" providerId="LiveId" clId="{D6B9ED63-B844-4AF9-9BD7-A10819A9F457}" dt="2025-08-19T18:33:50.780" v="8957" actId="20577"/>
          <ac:spMkLst>
            <pc:docMk/>
            <pc:sldMk cId="2390534328" sldId="286"/>
            <ac:spMk id="4" creationId="{E2F90A18-156B-8B46-61FE-3DA9B2AABA65}"/>
          </ac:spMkLst>
        </pc:spChg>
        <pc:spChg chg="add mod">
          <ac:chgData name="誉 董" userId="35ea20a21015b44c" providerId="LiveId" clId="{D6B9ED63-B844-4AF9-9BD7-A10819A9F457}" dt="2025-08-19T12:57:11.155" v="6826"/>
          <ac:spMkLst>
            <pc:docMk/>
            <pc:sldMk cId="2390534328" sldId="286"/>
            <ac:spMk id="6" creationId="{52700486-AF81-FAA2-07E5-2098E2024D8C}"/>
          </ac:spMkLst>
        </pc:spChg>
        <pc:spChg chg="add del mod">
          <ac:chgData name="誉 董" userId="35ea20a21015b44c" providerId="LiveId" clId="{D6B9ED63-B844-4AF9-9BD7-A10819A9F457}" dt="2025-08-19T08:23:11.323" v="4072" actId="478"/>
          <ac:spMkLst>
            <pc:docMk/>
            <pc:sldMk cId="2390534328" sldId="286"/>
            <ac:spMk id="6" creationId="{B517AAB4-3E5D-0DFD-A6D2-1AE1FA60EDE2}"/>
          </ac:spMkLst>
        </pc:spChg>
        <pc:spChg chg="add mod">
          <ac:chgData name="誉 董" userId="35ea20a21015b44c" providerId="LiveId" clId="{D6B9ED63-B844-4AF9-9BD7-A10819A9F457}" dt="2025-08-19T08:33:13.918" v="4447" actId="1036"/>
          <ac:spMkLst>
            <pc:docMk/>
            <pc:sldMk cId="2390534328" sldId="286"/>
            <ac:spMk id="7" creationId="{EAE72A84-9444-E56A-F8D6-E6F4CDBB04E4}"/>
          </ac:spMkLst>
        </pc:spChg>
        <pc:spChg chg="del mod">
          <ac:chgData name="誉 董" userId="35ea20a21015b44c" providerId="LiveId" clId="{D6B9ED63-B844-4AF9-9BD7-A10819A9F457}" dt="2025-08-19T05:32:47.492" v="2248" actId="478"/>
          <ac:spMkLst>
            <pc:docMk/>
            <pc:sldMk cId="2390534328" sldId="286"/>
            <ac:spMk id="8" creationId="{66E35AFC-F183-724E-2842-5963B2A0181D}"/>
          </ac:spMkLst>
        </pc:spChg>
        <pc:spChg chg="mod">
          <ac:chgData name="誉 董" userId="35ea20a21015b44c" providerId="LiveId" clId="{D6B9ED63-B844-4AF9-9BD7-A10819A9F457}" dt="2025-08-19T17:25:10.675" v="7987"/>
          <ac:spMkLst>
            <pc:docMk/>
            <pc:sldMk cId="2390534328" sldId="286"/>
            <ac:spMk id="8" creationId="{996D560B-427E-B742-F102-DEAAE0818002}"/>
          </ac:spMkLst>
        </pc:spChg>
        <pc:spChg chg="del mod">
          <ac:chgData name="誉 董" userId="35ea20a21015b44c" providerId="LiveId" clId="{D6B9ED63-B844-4AF9-9BD7-A10819A9F457}" dt="2025-08-19T05:32:44.626" v="2247" actId="478"/>
          <ac:spMkLst>
            <pc:docMk/>
            <pc:sldMk cId="2390534328" sldId="286"/>
            <ac:spMk id="9" creationId="{40440804-D3E8-C277-218C-1F5CDA95D387}"/>
          </ac:spMkLst>
        </pc:spChg>
        <pc:spChg chg="add mod">
          <ac:chgData name="誉 董" userId="35ea20a21015b44c" providerId="LiveId" clId="{D6B9ED63-B844-4AF9-9BD7-A10819A9F457}" dt="2025-08-19T12:57:11.155" v="6826"/>
          <ac:spMkLst>
            <pc:docMk/>
            <pc:sldMk cId="2390534328" sldId="286"/>
            <ac:spMk id="9" creationId="{5D3ED8D4-F026-715A-29BA-4AD32B4A0A34}"/>
          </ac:spMkLst>
        </pc:spChg>
        <pc:spChg chg="add del">
          <ac:chgData name="誉 董" userId="35ea20a21015b44c" providerId="LiveId" clId="{D6B9ED63-B844-4AF9-9BD7-A10819A9F457}" dt="2025-08-19T03:52:01.892" v="992" actId="478"/>
          <ac:spMkLst>
            <pc:docMk/>
            <pc:sldMk cId="2390534328" sldId="286"/>
            <ac:spMk id="10" creationId="{35A54237-F082-A790-77BD-82B77FF53F63}"/>
          </ac:spMkLst>
        </pc:spChg>
        <pc:spChg chg="del mod">
          <ac:chgData name="誉 董" userId="35ea20a21015b44c" providerId="LiveId" clId="{D6B9ED63-B844-4AF9-9BD7-A10819A9F457}" dt="2025-08-19T05:32:52.439" v="2250" actId="478"/>
          <ac:spMkLst>
            <pc:docMk/>
            <pc:sldMk cId="2390534328" sldId="286"/>
            <ac:spMk id="11" creationId="{B4D047A0-0D86-C03B-569E-8908390E89B7}"/>
          </ac:spMkLst>
        </pc:spChg>
        <pc:spChg chg="mod">
          <ac:chgData name="誉 董" userId="35ea20a21015b44c" providerId="LiveId" clId="{D6B9ED63-B844-4AF9-9BD7-A10819A9F457}" dt="2025-08-19T17:25:10.675" v="7987"/>
          <ac:spMkLst>
            <pc:docMk/>
            <pc:sldMk cId="2390534328" sldId="286"/>
            <ac:spMk id="11" creationId="{D95525D4-37C6-F8BD-F128-7C589A3FBAC4}"/>
          </ac:spMkLst>
        </pc:spChg>
        <pc:spChg chg="mod">
          <ac:chgData name="誉 董" userId="35ea20a21015b44c" providerId="LiveId" clId="{D6B9ED63-B844-4AF9-9BD7-A10819A9F457}" dt="2025-08-19T17:25:10.675" v="7987"/>
          <ac:spMkLst>
            <pc:docMk/>
            <pc:sldMk cId="2390534328" sldId="286"/>
            <ac:spMk id="12" creationId="{4901B84D-FFB9-F5C8-7276-3AEC1AEE40A2}"/>
          </ac:spMkLst>
        </pc:spChg>
        <pc:spChg chg="add del mod">
          <ac:chgData name="誉 董" userId="35ea20a21015b44c" providerId="LiveId" clId="{D6B9ED63-B844-4AF9-9BD7-A10819A9F457}" dt="2025-08-19T04:03:28.733" v="1244" actId="478"/>
          <ac:spMkLst>
            <pc:docMk/>
            <pc:sldMk cId="2390534328" sldId="286"/>
            <ac:spMk id="12" creationId="{50379513-209E-A90C-F513-2FAA196E206C}"/>
          </ac:spMkLst>
        </pc:spChg>
        <pc:spChg chg="mod">
          <ac:chgData name="誉 董" userId="35ea20a21015b44c" providerId="LiveId" clId="{D6B9ED63-B844-4AF9-9BD7-A10819A9F457}" dt="2025-08-19T02:56:58.606" v="296" actId="113"/>
          <ac:spMkLst>
            <pc:docMk/>
            <pc:sldMk cId="2390534328" sldId="286"/>
            <ac:spMk id="15" creationId="{F19ACFA0-6DB3-AC30-359A-7B51E0529274}"/>
          </ac:spMkLst>
        </pc:spChg>
        <pc:spChg chg="mod">
          <ac:chgData name="誉 董" userId="35ea20a21015b44c" providerId="LiveId" clId="{D6B9ED63-B844-4AF9-9BD7-A10819A9F457}" dt="2025-08-19T02:57:54.718" v="303" actId="1076"/>
          <ac:spMkLst>
            <pc:docMk/>
            <pc:sldMk cId="2390534328" sldId="286"/>
            <ac:spMk id="16" creationId="{FDE1CE74-FB02-70BF-6BF4-64377B7A758B}"/>
          </ac:spMkLst>
        </pc:spChg>
        <pc:spChg chg="mod">
          <ac:chgData name="誉 董" userId="35ea20a21015b44c" providerId="LiveId" clId="{D6B9ED63-B844-4AF9-9BD7-A10819A9F457}" dt="2025-08-19T10:12:37.287" v="5390"/>
          <ac:spMkLst>
            <pc:docMk/>
            <pc:sldMk cId="2390534328" sldId="286"/>
            <ac:spMk id="19" creationId="{EE4CE680-EA1D-9E17-3B58-F39ABF322691}"/>
          </ac:spMkLst>
        </pc:spChg>
        <pc:spChg chg="mod">
          <ac:chgData name="誉 董" userId="35ea20a21015b44c" providerId="LiveId" clId="{D6B9ED63-B844-4AF9-9BD7-A10819A9F457}" dt="2025-08-19T13:13:44.648" v="6913"/>
          <ac:spMkLst>
            <pc:docMk/>
            <pc:sldMk cId="2390534328" sldId="286"/>
            <ac:spMk id="21" creationId="{7523DF4C-BFFA-7979-600C-2B178A7958B4}"/>
          </ac:spMkLst>
        </pc:spChg>
        <pc:spChg chg="mod">
          <ac:chgData name="誉 董" userId="35ea20a21015b44c" providerId="LiveId" clId="{D6B9ED63-B844-4AF9-9BD7-A10819A9F457}" dt="2025-08-19T17:25:10.675" v="7987"/>
          <ac:spMkLst>
            <pc:docMk/>
            <pc:sldMk cId="2390534328" sldId="286"/>
            <ac:spMk id="21" creationId="{9E2E31D2-67F7-3EA2-D078-C7B658777895}"/>
          </ac:spMkLst>
        </pc:spChg>
        <pc:spChg chg="mod">
          <ac:chgData name="誉 董" userId="35ea20a21015b44c" providerId="LiveId" clId="{D6B9ED63-B844-4AF9-9BD7-A10819A9F457}" dt="2025-08-19T17:25:10.675" v="7987"/>
          <ac:spMkLst>
            <pc:docMk/>
            <pc:sldMk cId="2390534328" sldId="286"/>
            <ac:spMk id="23" creationId="{F5C5995B-1FCC-F825-D815-CF435B677BB0}"/>
          </ac:spMkLst>
        </pc:spChg>
        <pc:spChg chg="mod">
          <ac:chgData name="誉 董" userId="35ea20a21015b44c" providerId="LiveId" clId="{D6B9ED63-B844-4AF9-9BD7-A10819A9F457}" dt="2025-08-19T04:00:06.602" v="1215" actId="1037"/>
          <ac:spMkLst>
            <pc:docMk/>
            <pc:sldMk cId="2390534328" sldId="286"/>
            <ac:spMk id="24" creationId="{E3F54BA1-E1B5-86A6-9C6D-2C5BDB74A1AE}"/>
          </ac:spMkLst>
        </pc:spChg>
        <pc:spChg chg="mod">
          <ac:chgData name="誉 董" userId="35ea20a21015b44c" providerId="LiveId" clId="{D6B9ED63-B844-4AF9-9BD7-A10819A9F457}" dt="2025-08-20T03:11:33.505" v="12334" actId="20577"/>
          <ac:spMkLst>
            <pc:docMk/>
            <pc:sldMk cId="2390534328" sldId="286"/>
            <ac:spMk id="26" creationId="{37B64C15-76FA-BEE5-9023-439312E71A58}"/>
          </ac:spMkLst>
        </pc:spChg>
        <pc:spChg chg="mod">
          <ac:chgData name="誉 董" userId="35ea20a21015b44c" providerId="LiveId" clId="{D6B9ED63-B844-4AF9-9BD7-A10819A9F457}" dt="2025-08-19T17:25:10.675" v="7987"/>
          <ac:spMkLst>
            <pc:docMk/>
            <pc:sldMk cId="2390534328" sldId="286"/>
            <ac:spMk id="28" creationId="{00E357D4-2D95-FB52-5726-8489280D4CDE}"/>
          </ac:spMkLst>
        </pc:spChg>
        <pc:spChg chg="mod">
          <ac:chgData name="誉 董" userId="35ea20a21015b44c" providerId="LiveId" clId="{D6B9ED63-B844-4AF9-9BD7-A10819A9F457}" dt="2025-08-19T13:13:44.648" v="6913"/>
          <ac:spMkLst>
            <pc:docMk/>
            <pc:sldMk cId="2390534328" sldId="286"/>
            <ac:spMk id="28" creationId="{02363623-6AF4-DACC-7837-DAFB90EB2762}"/>
          </ac:spMkLst>
        </pc:spChg>
        <pc:spChg chg="mod">
          <ac:chgData name="誉 董" userId="35ea20a21015b44c" providerId="LiveId" clId="{D6B9ED63-B844-4AF9-9BD7-A10819A9F457}" dt="2025-08-19T10:12:37.287" v="5390"/>
          <ac:spMkLst>
            <pc:docMk/>
            <pc:sldMk cId="2390534328" sldId="286"/>
            <ac:spMk id="28" creationId="{47E820F0-41DE-0991-7062-E84D2C09E308}"/>
          </ac:spMkLst>
        </pc:spChg>
        <pc:spChg chg="mod">
          <ac:chgData name="誉 董" userId="35ea20a21015b44c" providerId="LiveId" clId="{D6B9ED63-B844-4AF9-9BD7-A10819A9F457}" dt="2025-08-19T13:13:44.648" v="6913"/>
          <ac:spMkLst>
            <pc:docMk/>
            <pc:sldMk cId="2390534328" sldId="286"/>
            <ac:spMk id="29" creationId="{B6FBAC8F-1B52-708E-87DE-0AFB26B9FD30}"/>
          </ac:spMkLst>
        </pc:spChg>
        <pc:spChg chg="mod">
          <ac:chgData name="誉 董" userId="35ea20a21015b44c" providerId="LiveId" clId="{D6B9ED63-B844-4AF9-9BD7-A10819A9F457}" dt="2025-08-19T10:12:37.287" v="5390"/>
          <ac:spMkLst>
            <pc:docMk/>
            <pc:sldMk cId="2390534328" sldId="286"/>
            <ac:spMk id="30" creationId="{31C54E86-5D71-1918-89A9-CF99976EAA7D}"/>
          </ac:spMkLst>
        </pc:spChg>
        <pc:spChg chg="mod">
          <ac:chgData name="誉 董" userId="35ea20a21015b44c" providerId="LiveId" clId="{D6B9ED63-B844-4AF9-9BD7-A10819A9F457}" dt="2025-08-19T13:13:44.648" v="6913"/>
          <ac:spMkLst>
            <pc:docMk/>
            <pc:sldMk cId="2390534328" sldId="286"/>
            <ac:spMk id="30" creationId="{BEF45CDC-2673-AB9C-1E40-032F024E0581}"/>
          </ac:spMkLst>
        </pc:spChg>
        <pc:spChg chg="mod">
          <ac:chgData name="誉 董" userId="35ea20a21015b44c" providerId="LiveId" clId="{D6B9ED63-B844-4AF9-9BD7-A10819A9F457}" dt="2025-08-19T04:25:19.805" v="1694" actId="113"/>
          <ac:spMkLst>
            <pc:docMk/>
            <pc:sldMk cId="2390534328" sldId="286"/>
            <ac:spMk id="32" creationId="{05487E22-8025-5F7A-E8C1-B9A854313908}"/>
          </ac:spMkLst>
        </pc:spChg>
        <pc:spChg chg="mod">
          <ac:chgData name="誉 董" userId="35ea20a21015b44c" providerId="LiveId" clId="{D6B9ED63-B844-4AF9-9BD7-A10819A9F457}" dt="2025-08-19T05:29:53.188" v="2167"/>
          <ac:spMkLst>
            <pc:docMk/>
            <pc:sldMk cId="2390534328" sldId="286"/>
            <ac:spMk id="34" creationId="{FE2C4133-6A8A-971C-09C2-CB90C3DFA9B5}"/>
          </ac:spMkLst>
        </pc:spChg>
        <pc:spChg chg="del mod">
          <ac:chgData name="誉 董" userId="35ea20a21015b44c" providerId="LiveId" clId="{D6B9ED63-B844-4AF9-9BD7-A10819A9F457}" dt="2025-08-19T05:29:58.078" v="2172" actId="478"/>
          <ac:spMkLst>
            <pc:docMk/>
            <pc:sldMk cId="2390534328" sldId="286"/>
            <ac:spMk id="35" creationId="{1173DDEB-4683-CBA0-979E-0CD5288C3722}"/>
          </ac:spMkLst>
        </pc:spChg>
        <pc:spChg chg="mod">
          <ac:chgData name="誉 董" userId="35ea20a21015b44c" providerId="LiveId" clId="{D6B9ED63-B844-4AF9-9BD7-A10819A9F457}" dt="2025-08-19T17:25:10.675" v="7987"/>
          <ac:spMkLst>
            <pc:docMk/>
            <pc:sldMk cId="2390534328" sldId="286"/>
            <ac:spMk id="35" creationId="{13701C78-EEB0-86F1-AA40-C72DFD366662}"/>
          </ac:spMkLst>
        </pc:spChg>
        <pc:spChg chg="mod">
          <ac:chgData name="誉 董" userId="35ea20a21015b44c" providerId="LiveId" clId="{D6B9ED63-B844-4AF9-9BD7-A10819A9F457}" dt="2025-08-19T10:12:37.287" v="5390"/>
          <ac:spMkLst>
            <pc:docMk/>
            <pc:sldMk cId="2390534328" sldId="286"/>
            <ac:spMk id="35" creationId="{453FA02F-D107-DEAE-F01E-618D4A43A0FD}"/>
          </ac:spMkLst>
        </pc:spChg>
        <pc:spChg chg="mod">
          <ac:chgData name="誉 董" userId="35ea20a21015b44c" providerId="LiveId" clId="{D6B9ED63-B844-4AF9-9BD7-A10819A9F457}" dt="2025-08-19T17:25:10.675" v="7987"/>
          <ac:spMkLst>
            <pc:docMk/>
            <pc:sldMk cId="2390534328" sldId="286"/>
            <ac:spMk id="36" creationId="{207E00BB-887F-3E96-F8C0-AF00926DC9BB}"/>
          </ac:spMkLst>
        </pc:spChg>
        <pc:spChg chg="mod">
          <ac:chgData name="誉 董" userId="35ea20a21015b44c" providerId="LiveId" clId="{D6B9ED63-B844-4AF9-9BD7-A10819A9F457}" dt="2025-08-19T17:25:10.675" v="7987"/>
          <ac:spMkLst>
            <pc:docMk/>
            <pc:sldMk cId="2390534328" sldId="286"/>
            <ac:spMk id="37" creationId="{3E6D7AB3-FADD-F26B-E263-740171E0288B}"/>
          </ac:spMkLst>
        </pc:spChg>
        <pc:spChg chg="mod">
          <ac:chgData name="誉 董" userId="35ea20a21015b44c" providerId="LiveId" clId="{D6B9ED63-B844-4AF9-9BD7-A10819A9F457}" dt="2025-08-19T10:12:37.287" v="5390"/>
          <ac:spMkLst>
            <pc:docMk/>
            <pc:sldMk cId="2390534328" sldId="286"/>
            <ac:spMk id="37" creationId="{A4A55972-62E8-FE7C-8ED9-D0D3AA0AFB52}"/>
          </ac:spMkLst>
        </pc:spChg>
        <pc:spChg chg="mod">
          <ac:chgData name="誉 董" userId="35ea20a21015b44c" providerId="LiveId" clId="{D6B9ED63-B844-4AF9-9BD7-A10819A9F457}" dt="2025-08-19T17:25:10.675" v="7987"/>
          <ac:spMkLst>
            <pc:docMk/>
            <pc:sldMk cId="2390534328" sldId="286"/>
            <ac:spMk id="38" creationId="{6E5D49C0-235F-5A9E-C716-06E1F58AF11C}"/>
          </ac:spMkLst>
        </pc:spChg>
        <pc:spChg chg="mod">
          <ac:chgData name="誉 董" userId="35ea20a21015b44c" providerId="LiveId" clId="{D6B9ED63-B844-4AF9-9BD7-A10819A9F457}" dt="2025-08-19T13:13:44.648" v="6913"/>
          <ac:spMkLst>
            <pc:docMk/>
            <pc:sldMk cId="2390534328" sldId="286"/>
            <ac:spMk id="39" creationId="{4F30AD64-687E-F433-8325-EEB32C83F09F}"/>
          </ac:spMkLst>
        </pc:spChg>
        <pc:spChg chg="mod">
          <ac:chgData name="誉 董" userId="35ea20a21015b44c" providerId="LiveId" clId="{D6B9ED63-B844-4AF9-9BD7-A10819A9F457}" dt="2025-08-19T13:13:44.648" v="6913"/>
          <ac:spMkLst>
            <pc:docMk/>
            <pc:sldMk cId="2390534328" sldId="286"/>
            <ac:spMk id="40" creationId="{FCD89526-819E-EA47-10AC-E885E9C66C40}"/>
          </ac:spMkLst>
        </pc:spChg>
        <pc:spChg chg="mod">
          <ac:chgData name="誉 董" userId="35ea20a21015b44c" providerId="LiveId" clId="{D6B9ED63-B844-4AF9-9BD7-A10819A9F457}" dt="2025-08-19T13:13:44.648" v="6913"/>
          <ac:spMkLst>
            <pc:docMk/>
            <pc:sldMk cId="2390534328" sldId="286"/>
            <ac:spMk id="43" creationId="{4233A700-60E2-ADF7-7DE0-66D25D02C56F}"/>
          </ac:spMkLst>
        </pc:spChg>
        <pc:spChg chg="mod">
          <ac:chgData name="誉 董" userId="35ea20a21015b44c" providerId="LiveId" clId="{D6B9ED63-B844-4AF9-9BD7-A10819A9F457}" dt="2025-08-19T10:12:37.287" v="5390"/>
          <ac:spMkLst>
            <pc:docMk/>
            <pc:sldMk cId="2390534328" sldId="286"/>
            <ac:spMk id="43" creationId="{816FF569-9E45-321A-CC37-CF847B83F9CD}"/>
          </ac:spMkLst>
        </pc:spChg>
        <pc:spChg chg="mod">
          <ac:chgData name="誉 董" userId="35ea20a21015b44c" providerId="LiveId" clId="{D6B9ED63-B844-4AF9-9BD7-A10819A9F457}" dt="2025-08-19T13:13:44.648" v="6913"/>
          <ac:spMkLst>
            <pc:docMk/>
            <pc:sldMk cId="2390534328" sldId="286"/>
            <ac:spMk id="44" creationId="{A98267A6-86C4-3D82-D107-C207F9DAC3E9}"/>
          </ac:spMkLst>
        </pc:spChg>
        <pc:spChg chg="mod">
          <ac:chgData name="誉 董" userId="35ea20a21015b44c" providerId="LiveId" clId="{D6B9ED63-B844-4AF9-9BD7-A10819A9F457}" dt="2025-08-19T13:13:44.648" v="6913"/>
          <ac:spMkLst>
            <pc:docMk/>
            <pc:sldMk cId="2390534328" sldId="286"/>
            <ac:spMk id="45" creationId="{1358D9F9-C168-98CC-E039-4E0E269BDD26}"/>
          </ac:spMkLst>
        </pc:spChg>
        <pc:spChg chg="mod">
          <ac:chgData name="誉 董" userId="35ea20a21015b44c" providerId="LiveId" clId="{D6B9ED63-B844-4AF9-9BD7-A10819A9F457}" dt="2025-08-19T19:47:19.801" v="9872"/>
          <ac:spMkLst>
            <pc:docMk/>
            <pc:sldMk cId="2390534328" sldId="286"/>
            <ac:spMk id="45" creationId="{15AC617A-D9B3-3943-8C18-46EF0F8393D8}"/>
          </ac:spMkLst>
        </pc:spChg>
        <pc:spChg chg="mod">
          <ac:chgData name="誉 董" userId="35ea20a21015b44c" providerId="LiveId" clId="{D6B9ED63-B844-4AF9-9BD7-A10819A9F457}" dt="2025-08-19T19:47:19.801" v="9872"/>
          <ac:spMkLst>
            <pc:docMk/>
            <pc:sldMk cId="2390534328" sldId="286"/>
            <ac:spMk id="46" creationId="{3947CFD6-D81D-0284-5ED8-252856688821}"/>
          </ac:spMkLst>
        </pc:spChg>
        <pc:spChg chg="mod">
          <ac:chgData name="誉 董" userId="35ea20a21015b44c" providerId="LiveId" clId="{D6B9ED63-B844-4AF9-9BD7-A10819A9F457}" dt="2025-08-19T13:13:44.648" v="6913"/>
          <ac:spMkLst>
            <pc:docMk/>
            <pc:sldMk cId="2390534328" sldId="286"/>
            <ac:spMk id="46" creationId="{9C3C0A4F-CA94-DE7B-61A1-7EE245E11099}"/>
          </ac:spMkLst>
        </pc:spChg>
        <pc:spChg chg="mod">
          <ac:chgData name="誉 董" userId="35ea20a21015b44c" providerId="LiveId" clId="{D6B9ED63-B844-4AF9-9BD7-A10819A9F457}" dt="2025-08-19T10:12:37.287" v="5390"/>
          <ac:spMkLst>
            <pc:docMk/>
            <pc:sldMk cId="2390534328" sldId="286"/>
            <ac:spMk id="48" creationId="{68CD3D65-1392-59D9-9FB9-191DEB98030F}"/>
          </ac:spMkLst>
        </pc:spChg>
        <pc:spChg chg="mod">
          <ac:chgData name="誉 董" userId="35ea20a21015b44c" providerId="LiveId" clId="{D6B9ED63-B844-4AF9-9BD7-A10819A9F457}" dt="2025-08-19T13:14:23.238" v="6942"/>
          <ac:spMkLst>
            <pc:docMk/>
            <pc:sldMk cId="2390534328" sldId="286"/>
            <ac:spMk id="49" creationId="{19C40F76-7AC5-E0BF-0C8E-0F8F25C7AC56}"/>
          </ac:spMkLst>
        </pc:spChg>
        <pc:spChg chg="mod">
          <ac:chgData name="誉 董" userId="35ea20a21015b44c" providerId="LiveId" clId="{D6B9ED63-B844-4AF9-9BD7-A10819A9F457}" dt="2025-08-19T19:47:19.801" v="9872"/>
          <ac:spMkLst>
            <pc:docMk/>
            <pc:sldMk cId="2390534328" sldId="286"/>
            <ac:spMk id="51" creationId="{DBA3FC66-BB19-74F8-40AE-556637F5CCDA}"/>
          </ac:spMkLst>
        </pc:spChg>
        <pc:spChg chg="mod">
          <ac:chgData name="誉 董" userId="35ea20a21015b44c" providerId="LiveId" clId="{D6B9ED63-B844-4AF9-9BD7-A10819A9F457}" dt="2025-08-19T13:14:23.238" v="6942"/>
          <ac:spMkLst>
            <pc:docMk/>
            <pc:sldMk cId="2390534328" sldId="286"/>
            <ac:spMk id="51" creationId="{FEBA7F78-581E-BABA-3FC6-A023462D4025}"/>
          </ac:spMkLst>
        </pc:spChg>
        <pc:spChg chg="mod">
          <ac:chgData name="誉 董" userId="35ea20a21015b44c" providerId="LiveId" clId="{D6B9ED63-B844-4AF9-9BD7-A10819A9F457}" dt="2025-08-19T13:14:23.238" v="6942"/>
          <ac:spMkLst>
            <pc:docMk/>
            <pc:sldMk cId="2390534328" sldId="286"/>
            <ac:spMk id="52" creationId="{A9F9C0D7-EFA4-37D8-56A6-0E53F11BADF5}"/>
          </ac:spMkLst>
        </pc:spChg>
        <pc:spChg chg="mod">
          <ac:chgData name="誉 董" userId="35ea20a21015b44c" providerId="LiveId" clId="{D6B9ED63-B844-4AF9-9BD7-A10819A9F457}" dt="2025-08-19T19:47:19.801" v="9872"/>
          <ac:spMkLst>
            <pc:docMk/>
            <pc:sldMk cId="2390534328" sldId="286"/>
            <ac:spMk id="53" creationId="{89696908-9F9B-E804-CD73-89248C015AEB}"/>
          </ac:spMkLst>
        </pc:spChg>
        <pc:spChg chg="mod">
          <ac:chgData name="誉 董" userId="35ea20a21015b44c" providerId="LiveId" clId="{D6B9ED63-B844-4AF9-9BD7-A10819A9F457}" dt="2025-08-19T19:47:19.801" v="9872"/>
          <ac:spMkLst>
            <pc:docMk/>
            <pc:sldMk cId="2390534328" sldId="286"/>
            <ac:spMk id="54" creationId="{539C62B8-8AEB-25D6-B58D-2B017E5FBE47}"/>
          </ac:spMkLst>
        </pc:spChg>
        <pc:spChg chg="mod">
          <ac:chgData name="誉 董" userId="35ea20a21015b44c" providerId="LiveId" clId="{D6B9ED63-B844-4AF9-9BD7-A10819A9F457}" dt="2025-08-19T13:14:23.238" v="6942"/>
          <ac:spMkLst>
            <pc:docMk/>
            <pc:sldMk cId="2390534328" sldId="286"/>
            <ac:spMk id="54" creationId="{C1C2C490-E2F1-928E-C2A9-06CC1FCA0161}"/>
          </ac:spMkLst>
        </pc:spChg>
        <pc:spChg chg="mod">
          <ac:chgData name="誉 董" userId="35ea20a21015b44c" providerId="LiveId" clId="{D6B9ED63-B844-4AF9-9BD7-A10819A9F457}" dt="2025-08-19T19:47:19.801" v="9872"/>
          <ac:spMkLst>
            <pc:docMk/>
            <pc:sldMk cId="2390534328" sldId="286"/>
            <ac:spMk id="55" creationId="{77E4E79C-3E45-F547-B9CA-B39A23947AD8}"/>
          </ac:spMkLst>
        </pc:spChg>
        <pc:spChg chg="mod">
          <ac:chgData name="誉 董" userId="35ea20a21015b44c" providerId="LiveId" clId="{D6B9ED63-B844-4AF9-9BD7-A10819A9F457}" dt="2025-08-19T19:47:19.801" v="9872"/>
          <ac:spMkLst>
            <pc:docMk/>
            <pc:sldMk cId="2390534328" sldId="286"/>
            <ac:spMk id="56" creationId="{1C00103D-ABFC-F09F-BB81-D66E674F1275}"/>
          </ac:spMkLst>
        </pc:spChg>
        <pc:spChg chg="mod">
          <ac:chgData name="誉 董" userId="35ea20a21015b44c" providerId="LiveId" clId="{D6B9ED63-B844-4AF9-9BD7-A10819A9F457}" dt="2025-08-19T10:12:37.287" v="5390"/>
          <ac:spMkLst>
            <pc:docMk/>
            <pc:sldMk cId="2390534328" sldId="286"/>
            <ac:spMk id="56" creationId="{8002C9F2-64C6-01BE-2B3D-81BE1FEC8A62}"/>
          </ac:spMkLst>
        </pc:spChg>
        <pc:spChg chg="mod">
          <ac:chgData name="誉 董" userId="35ea20a21015b44c" providerId="LiveId" clId="{D6B9ED63-B844-4AF9-9BD7-A10819A9F457}" dt="2025-08-19T19:47:19.801" v="9872"/>
          <ac:spMkLst>
            <pc:docMk/>
            <pc:sldMk cId="2390534328" sldId="286"/>
            <ac:spMk id="57" creationId="{6F806AEB-E2F3-2B96-6569-A9028C836F88}"/>
          </ac:spMkLst>
        </pc:spChg>
        <pc:spChg chg="mod">
          <ac:chgData name="誉 董" userId="35ea20a21015b44c" providerId="LiveId" clId="{D6B9ED63-B844-4AF9-9BD7-A10819A9F457}" dt="2025-08-19T13:14:23.238" v="6942"/>
          <ac:spMkLst>
            <pc:docMk/>
            <pc:sldMk cId="2390534328" sldId="286"/>
            <ac:spMk id="57" creationId="{FE0B53CC-FE55-FB49-6C2D-BE1C23646C7E}"/>
          </ac:spMkLst>
        </pc:spChg>
        <pc:spChg chg="mod">
          <ac:chgData name="誉 董" userId="35ea20a21015b44c" providerId="LiveId" clId="{D6B9ED63-B844-4AF9-9BD7-A10819A9F457}" dt="2025-08-19T19:47:19.801" v="9872"/>
          <ac:spMkLst>
            <pc:docMk/>
            <pc:sldMk cId="2390534328" sldId="286"/>
            <ac:spMk id="58" creationId="{EC8CE78E-C635-C52D-7ECC-F70C62224DF1}"/>
          </ac:spMkLst>
        </pc:spChg>
        <pc:spChg chg="mod">
          <ac:chgData name="誉 董" userId="35ea20a21015b44c" providerId="LiveId" clId="{D6B9ED63-B844-4AF9-9BD7-A10819A9F457}" dt="2025-08-19T13:14:23.238" v="6942"/>
          <ac:spMkLst>
            <pc:docMk/>
            <pc:sldMk cId="2390534328" sldId="286"/>
            <ac:spMk id="59" creationId="{C8B56B7C-A7E6-9432-1E46-06951DC7FEB6}"/>
          </ac:spMkLst>
        </pc:spChg>
        <pc:spChg chg="mod">
          <ac:chgData name="誉 董" userId="35ea20a21015b44c" providerId="LiveId" clId="{D6B9ED63-B844-4AF9-9BD7-A10819A9F457}" dt="2025-08-19T19:47:19.801" v="9872"/>
          <ac:spMkLst>
            <pc:docMk/>
            <pc:sldMk cId="2390534328" sldId="286"/>
            <ac:spMk id="60" creationId="{345BC290-998C-BF2E-E0FC-08817AA47D4B}"/>
          </ac:spMkLst>
        </pc:spChg>
        <pc:spChg chg="mod">
          <ac:chgData name="誉 董" userId="35ea20a21015b44c" providerId="LiveId" clId="{D6B9ED63-B844-4AF9-9BD7-A10819A9F457}" dt="2025-08-19T13:14:23.238" v="6942"/>
          <ac:spMkLst>
            <pc:docMk/>
            <pc:sldMk cId="2390534328" sldId="286"/>
            <ac:spMk id="60" creationId="{60D68CC9-D91A-73E0-BCB2-F9D53B016467}"/>
          </ac:spMkLst>
        </pc:spChg>
        <pc:spChg chg="mod">
          <ac:chgData name="誉 董" userId="35ea20a21015b44c" providerId="LiveId" clId="{D6B9ED63-B844-4AF9-9BD7-A10819A9F457}" dt="2025-08-19T10:12:37.287" v="5390"/>
          <ac:spMkLst>
            <pc:docMk/>
            <pc:sldMk cId="2390534328" sldId="286"/>
            <ac:spMk id="60" creationId="{A5CB7584-C58E-CB4C-0B3D-5D0933A83D7F}"/>
          </ac:spMkLst>
        </pc:spChg>
        <pc:spChg chg="mod">
          <ac:chgData name="誉 董" userId="35ea20a21015b44c" providerId="LiveId" clId="{D6B9ED63-B844-4AF9-9BD7-A10819A9F457}" dt="2025-08-19T19:49:48.400" v="9956"/>
          <ac:spMkLst>
            <pc:docMk/>
            <pc:sldMk cId="2390534328" sldId="286"/>
            <ac:spMk id="62" creationId="{D653C1A5-E6C5-076C-B8C7-0295E5022794}"/>
          </ac:spMkLst>
        </pc:spChg>
        <pc:spChg chg="mod">
          <ac:chgData name="誉 董" userId="35ea20a21015b44c" providerId="LiveId" clId="{D6B9ED63-B844-4AF9-9BD7-A10819A9F457}" dt="2025-08-19T10:12:37.287" v="5390"/>
          <ac:spMkLst>
            <pc:docMk/>
            <pc:sldMk cId="2390534328" sldId="286"/>
            <ac:spMk id="63" creationId="{0730E489-68C7-A668-F5B9-DCFC0833BF27}"/>
          </ac:spMkLst>
        </pc:spChg>
        <pc:spChg chg="mod">
          <ac:chgData name="誉 董" userId="35ea20a21015b44c" providerId="LiveId" clId="{D6B9ED63-B844-4AF9-9BD7-A10819A9F457}" dt="2025-08-19T13:14:23.238" v="6942"/>
          <ac:spMkLst>
            <pc:docMk/>
            <pc:sldMk cId="2390534328" sldId="286"/>
            <ac:spMk id="63" creationId="{3553E271-D169-EE4E-82A0-710919E05C1E}"/>
          </ac:spMkLst>
        </pc:spChg>
        <pc:spChg chg="mod">
          <ac:chgData name="誉 董" userId="35ea20a21015b44c" providerId="LiveId" clId="{D6B9ED63-B844-4AF9-9BD7-A10819A9F457}" dt="2025-08-19T13:14:23.238" v="6942"/>
          <ac:spMkLst>
            <pc:docMk/>
            <pc:sldMk cId="2390534328" sldId="286"/>
            <ac:spMk id="65" creationId="{295465D7-1A31-7D83-CD30-B8363280A9B3}"/>
          </ac:spMkLst>
        </pc:spChg>
        <pc:spChg chg="mod">
          <ac:chgData name="誉 董" userId="35ea20a21015b44c" providerId="LiveId" clId="{D6B9ED63-B844-4AF9-9BD7-A10819A9F457}" dt="2025-08-19T19:49:48.400" v="9956"/>
          <ac:spMkLst>
            <pc:docMk/>
            <pc:sldMk cId="2390534328" sldId="286"/>
            <ac:spMk id="65" creationId="{82BC0750-3F78-8FC4-008A-52C2CB826557}"/>
          </ac:spMkLst>
        </pc:spChg>
        <pc:spChg chg="mod">
          <ac:chgData name="誉 董" userId="35ea20a21015b44c" providerId="LiveId" clId="{D6B9ED63-B844-4AF9-9BD7-A10819A9F457}" dt="2025-08-19T19:49:48.400" v="9956"/>
          <ac:spMkLst>
            <pc:docMk/>
            <pc:sldMk cId="2390534328" sldId="286"/>
            <ac:spMk id="67" creationId="{791AEB13-5B0E-BA4D-FF33-BD629FF04D2A}"/>
          </ac:spMkLst>
        </pc:spChg>
        <pc:spChg chg="mod">
          <ac:chgData name="誉 董" userId="35ea20a21015b44c" providerId="LiveId" clId="{D6B9ED63-B844-4AF9-9BD7-A10819A9F457}" dt="2025-08-19T13:14:23.238" v="6942"/>
          <ac:spMkLst>
            <pc:docMk/>
            <pc:sldMk cId="2390534328" sldId="286"/>
            <ac:spMk id="67" creationId="{E09EE9BD-545C-949F-44B3-D86B45AEC09E}"/>
          </ac:spMkLst>
        </pc:spChg>
        <pc:spChg chg="mod">
          <ac:chgData name="誉 董" userId="35ea20a21015b44c" providerId="LiveId" clId="{D6B9ED63-B844-4AF9-9BD7-A10819A9F457}" dt="2025-08-19T19:49:48.400" v="9956"/>
          <ac:spMkLst>
            <pc:docMk/>
            <pc:sldMk cId="2390534328" sldId="286"/>
            <ac:spMk id="68" creationId="{C7F9B3C9-7E51-8EF4-1311-44742AA85B6D}"/>
          </ac:spMkLst>
        </pc:spChg>
        <pc:spChg chg="mod">
          <ac:chgData name="誉 董" userId="35ea20a21015b44c" providerId="LiveId" clId="{D6B9ED63-B844-4AF9-9BD7-A10819A9F457}" dt="2025-08-19T10:12:40.795" v="5391"/>
          <ac:spMkLst>
            <pc:docMk/>
            <pc:sldMk cId="2390534328" sldId="286"/>
            <ac:spMk id="69" creationId="{54999250-0401-D290-CAC8-3A4ABA6285A8}"/>
          </ac:spMkLst>
        </pc:spChg>
        <pc:spChg chg="mod">
          <ac:chgData name="誉 董" userId="35ea20a21015b44c" providerId="LiveId" clId="{D6B9ED63-B844-4AF9-9BD7-A10819A9F457}" dt="2025-08-19T19:49:48.400" v="9956"/>
          <ac:spMkLst>
            <pc:docMk/>
            <pc:sldMk cId="2390534328" sldId="286"/>
            <ac:spMk id="69" creationId="{D178EB14-974D-684C-DB1B-EF4C529F9853}"/>
          </ac:spMkLst>
        </pc:spChg>
        <pc:spChg chg="mod">
          <ac:chgData name="誉 董" userId="35ea20a21015b44c" providerId="LiveId" clId="{D6B9ED63-B844-4AF9-9BD7-A10819A9F457}" dt="2025-08-19T19:49:48.400" v="9956"/>
          <ac:spMkLst>
            <pc:docMk/>
            <pc:sldMk cId="2390534328" sldId="286"/>
            <ac:spMk id="70" creationId="{F7F2010F-156F-ECA0-D1D7-4691B1389834}"/>
          </ac:spMkLst>
        </pc:spChg>
        <pc:spChg chg="mod">
          <ac:chgData name="誉 董" userId="35ea20a21015b44c" providerId="LiveId" clId="{D6B9ED63-B844-4AF9-9BD7-A10819A9F457}" dt="2025-08-19T10:12:40.795" v="5391"/>
          <ac:spMkLst>
            <pc:docMk/>
            <pc:sldMk cId="2390534328" sldId="286"/>
            <ac:spMk id="71" creationId="{D65625FF-5ECC-2A9B-3C76-CFAED7022751}"/>
          </ac:spMkLst>
        </pc:spChg>
        <pc:spChg chg="mod">
          <ac:chgData name="誉 董" userId="35ea20a21015b44c" providerId="LiveId" clId="{D6B9ED63-B844-4AF9-9BD7-A10819A9F457}" dt="2025-08-19T19:49:48.400" v="9956"/>
          <ac:spMkLst>
            <pc:docMk/>
            <pc:sldMk cId="2390534328" sldId="286"/>
            <ac:spMk id="75" creationId="{4E68501D-E2AD-23C9-BB0A-8D4CA0848925}"/>
          </ac:spMkLst>
        </pc:spChg>
        <pc:spChg chg="mod">
          <ac:chgData name="誉 董" userId="35ea20a21015b44c" providerId="LiveId" clId="{D6B9ED63-B844-4AF9-9BD7-A10819A9F457}" dt="2025-08-19T19:49:48.400" v="9956"/>
          <ac:spMkLst>
            <pc:docMk/>
            <pc:sldMk cId="2390534328" sldId="286"/>
            <ac:spMk id="76" creationId="{371DBBE6-5C24-B658-6947-97EBED3969A1}"/>
          </ac:spMkLst>
        </pc:spChg>
        <pc:spChg chg="mod">
          <ac:chgData name="誉 董" userId="35ea20a21015b44c" providerId="LiveId" clId="{D6B9ED63-B844-4AF9-9BD7-A10819A9F457}" dt="2025-08-19T10:12:40.795" v="5391"/>
          <ac:spMkLst>
            <pc:docMk/>
            <pc:sldMk cId="2390534328" sldId="286"/>
            <ac:spMk id="77" creationId="{E6048E6C-E6F3-4BE7-BE8A-12EC1CEDAD64}"/>
          </ac:spMkLst>
        </pc:spChg>
        <pc:spChg chg="mod">
          <ac:chgData name="誉 董" userId="35ea20a21015b44c" providerId="LiveId" clId="{D6B9ED63-B844-4AF9-9BD7-A10819A9F457}" dt="2025-08-19T19:49:48.400" v="9956"/>
          <ac:spMkLst>
            <pc:docMk/>
            <pc:sldMk cId="2390534328" sldId="286"/>
            <ac:spMk id="78" creationId="{4FE8E126-2083-8CC0-26CD-0150060831D9}"/>
          </ac:spMkLst>
        </pc:spChg>
        <pc:spChg chg="mod">
          <ac:chgData name="誉 董" userId="35ea20a21015b44c" providerId="LiveId" clId="{D6B9ED63-B844-4AF9-9BD7-A10819A9F457}" dt="2025-08-19T19:49:48.400" v="9956"/>
          <ac:spMkLst>
            <pc:docMk/>
            <pc:sldMk cId="2390534328" sldId="286"/>
            <ac:spMk id="81" creationId="{44FF0E02-37DA-6134-B661-C124D36F1E76}"/>
          </ac:spMkLst>
        </pc:spChg>
        <pc:spChg chg="mod">
          <ac:chgData name="誉 董" userId="35ea20a21015b44c" providerId="LiveId" clId="{D6B9ED63-B844-4AF9-9BD7-A10819A9F457}" dt="2025-08-19T10:12:40.795" v="5391"/>
          <ac:spMkLst>
            <pc:docMk/>
            <pc:sldMk cId="2390534328" sldId="286"/>
            <ac:spMk id="85" creationId="{3C99C41E-FFC3-5A64-C2C5-5C794FAC818B}"/>
          </ac:spMkLst>
        </pc:spChg>
        <pc:spChg chg="mod">
          <ac:chgData name="誉 董" userId="35ea20a21015b44c" providerId="LiveId" clId="{D6B9ED63-B844-4AF9-9BD7-A10819A9F457}" dt="2025-08-19T19:50:32.286" v="9960"/>
          <ac:spMkLst>
            <pc:docMk/>
            <pc:sldMk cId="2390534328" sldId="286"/>
            <ac:spMk id="85" creationId="{B676F0DC-FCD7-0F19-EE16-8E5CFE69B8A7}"/>
          </ac:spMkLst>
        </pc:spChg>
        <pc:spChg chg="mod">
          <ac:chgData name="誉 董" userId="35ea20a21015b44c" providerId="LiveId" clId="{D6B9ED63-B844-4AF9-9BD7-A10819A9F457}" dt="2025-08-19T19:50:32.286" v="9960"/>
          <ac:spMkLst>
            <pc:docMk/>
            <pc:sldMk cId="2390534328" sldId="286"/>
            <ac:spMk id="87" creationId="{22A33830-07E4-90DD-5F55-D00B94480E1C}"/>
          </ac:spMkLst>
        </pc:spChg>
        <pc:spChg chg="mod">
          <ac:chgData name="誉 董" userId="35ea20a21015b44c" providerId="LiveId" clId="{D6B9ED63-B844-4AF9-9BD7-A10819A9F457}" dt="2025-08-19T19:50:32.286" v="9960"/>
          <ac:spMkLst>
            <pc:docMk/>
            <pc:sldMk cId="2390534328" sldId="286"/>
            <ac:spMk id="88" creationId="{7E1FD2E8-20FC-F641-1791-7F234D8B76F2}"/>
          </ac:spMkLst>
        </pc:spChg>
        <pc:spChg chg="mod">
          <ac:chgData name="誉 董" userId="35ea20a21015b44c" providerId="LiveId" clId="{D6B9ED63-B844-4AF9-9BD7-A10819A9F457}" dt="2025-08-19T19:50:32.286" v="9960"/>
          <ac:spMkLst>
            <pc:docMk/>
            <pc:sldMk cId="2390534328" sldId="286"/>
            <ac:spMk id="90" creationId="{5D772611-7ED5-70AE-B32C-4B02DB4D6CDD}"/>
          </ac:spMkLst>
        </pc:spChg>
        <pc:spChg chg="mod">
          <ac:chgData name="誉 董" userId="35ea20a21015b44c" providerId="LiveId" clId="{D6B9ED63-B844-4AF9-9BD7-A10819A9F457}" dt="2025-08-19T19:50:32.286" v="9960"/>
          <ac:spMkLst>
            <pc:docMk/>
            <pc:sldMk cId="2390534328" sldId="286"/>
            <ac:spMk id="91" creationId="{FC9DCD54-8F58-5C08-DF42-1B92460B17A6}"/>
          </ac:spMkLst>
        </pc:spChg>
        <pc:spChg chg="mod">
          <ac:chgData name="誉 董" userId="35ea20a21015b44c" providerId="LiveId" clId="{D6B9ED63-B844-4AF9-9BD7-A10819A9F457}" dt="2025-08-19T19:50:32.286" v="9960"/>
          <ac:spMkLst>
            <pc:docMk/>
            <pc:sldMk cId="2390534328" sldId="286"/>
            <ac:spMk id="92" creationId="{73F2EA7D-9F9D-7609-F543-E44AC20852DF}"/>
          </ac:spMkLst>
        </pc:spChg>
        <pc:spChg chg="mod">
          <ac:chgData name="誉 董" userId="35ea20a21015b44c" providerId="LiveId" clId="{D6B9ED63-B844-4AF9-9BD7-A10819A9F457}" dt="2025-08-19T10:12:40.795" v="5391"/>
          <ac:spMkLst>
            <pc:docMk/>
            <pc:sldMk cId="2390534328" sldId="286"/>
            <ac:spMk id="93" creationId="{06E35584-4502-A3E0-9C7E-7F519F507C53}"/>
          </ac:spMkLst>
        </pc:spChg>
        <pc:spChg chg="mod">
          <ac:chgData name="誉 董" userId="35ea20a21015b44c" providerId="LiveId" clId="{D6B9ED63-B844-4AF9-9BD7-A10819A9F457}" dt="2025-08-19T10:12:40.795" v="5391"/>
          <ac:spMkLst>
            <pc:docMk/>
            <pc:sldMk cId="2390534328" sldId="286"/>
            <ac:spMk id="94" creationId="{9A337868-637F-0F36-3A87-DECC3419A135}"/>
          </ac:spMkLst>
        </pc:spChg>
        <pc:spChg chg="mod">
          <ac:chgData name="誉 董" userId="35ea20a21015b44c" providerId="LiveId" clId="{D6B9ED63-B844-4AF9-9BD7-A10819A9F457}" dt="2025-08-19T10:12:40.795" v="5391"/>
          <ac:spMkLst>
            <pc:docMk/>
            <pc:sldMk cId="2390534328" sldId="286"/>
            <ac:spMk id="96" creationId="{08216F87-73A9-E49D-B12C-09A1277EAA56}"/>
          </ac:spMkLst>
        </pc:spChg>
        <pc:spChg chg="mod">
          <ac:chgData name="誉 董" userId="35ea20a21015b44c" providerId="LiveId" clId="{D6B9ED63-B844-4AF9-9BD7-A10819A9F457}" dt="2025-08-19T19:50:32.286" v="9960"/>
          <ac:spMkLst>
            <pc:docMk/>
            <pc:sldMk cId="2390534328" sldId="286"/>
            <ac:spMk id="97" creationId="{D114DAAC-A787-1EC1-3D19-B84C96F18B8E}"/>
          </ac:spMkLst>
        </pc:spChg>
        <pc:spChg chg="mod">
          <ac:chgData name="誉 董" userId="35ea20a21015b44c" providerId="LiveId" clId="{D6B9ED63-B844-4AF9-9BD7-A10819A9F457}" dt="2025-08-19T19:50:32.286" v="9960"/>
          <ac:spMkLst>
            <pc:docMk/>
            <pc:sldMk cId="2390534328" sldId="286"/>
            <ac:spMk id="100" creationId="{90600420-6EC7-725E-2E04-9CC9C70ACAD6}"/>
          </ac:spMkLst>
        </pc:spChg>
        <pc:spChg chg="mod">
          <ac:chgData name="誉 董" userId="35ea20a21015b44c" providerId="LiveId" clId="{D6B9ED63-B844-4AF9-9BD7-A10819A9F457}" dt="2025-08-19T19:50:32.286" v="9960"/>
          <ac:spMkLst>
            <pc:docMk/>
            <pc:sldMk cId="2390534328" sldId="286"/>
            <ac:spMk id="101" creationId="{9B38F89C-1847-4403-09C0-9EB29FBFB25F}"/>
          </ac:spMkLst>
        </pc:spChg>
        <pc:spChg chg="mod">
          <ac:chgData name="誉 董" userId="35ea20a21015b44c" providerId="LiveId" clId="{D6B9ED63-B844-4AF9-9BD7-A10819A9F457}" dt="2025-08-19T19:50:32.286" v="9960"/>
          <ac:spMkLst>
            <pc:docMk/>
            <pc:sldMk cId="2390534328" sldId="286"/>
            <ac:spMk id="102" creationId="{886A3890-476B-CE8D-B6BF-A8D80A5A5FFE}"/>
          </ac:spMkLst>
        </pc:spChg>
        <pc:spChg chg="mod">
          <ac:chgData name="誉 董" userId="35ea20a21015b44c" providerId="LiveId" clId="{D6B9ED63-B844-4AF9-9BD7-A10819A9F457}" dt="2025-08-19T10:12:40.795" v="5391"/>
          <ac:spMkLst>
            <pc:docMk/>
            <pc:sldMk cId="2390534328" sldId="286"/>
            <ac:spMk id="103" creationId="{AD4ED44A-D2AE-174C-8F41-CA39EF0DB05F}"/>
          </ac:spMkLst>
        </pc:spChg>
        <pc:spChg chg="mod">
          <ac:chgData name="誉 董" userId="35ea20a21015b44c" providerId="LiveId" clId="{D6B9ED63-B844-4AF9-9BD7-A10819A9F457}" dt="2025-08-19T10:12:40.795" v="5391"/>
          <ac:spMkLst>
            <pc:docMk/>
            <pc:sldMk cId="2390534328" sldId="286"/>
            <ac:spMk id="107" creationId="{EAE9F287-714A-2463-4E9A-595AB61E238E}"/>
          </ac:spMkLst>
        </pc:spChg>
        <pc:spChg chg="mod">
          <ac:chgData name="誉 董" userId="35ea20a21015b44c" providerId="LiveId" clId="{D6B9ED63-B844-4AF9-9BD7-A10819A9F457}" dt="2025-08-19T10:12:40.795" v="5391"/>
          <ac:spMkLst>
            <pc:docMk/>
            <pc:sldMk cId="2390534328" sldId="286"/>
            <ac:spMk id="109" creationId="{D2586B2D-B6DF-A5F3-12DD-A77037BF5F1F}"/>
          </ac:spMkLst>
        </pc:spChg>
        <pc:spChg chg="mod">
          <ac:chgData name="誉 董" userId="35ea20a21015b44c" providerId="LiveId" clId="{D6B9ED63-B844-4AF9-9BD7-A10819A9F457}" dt="2025-08-19T10:27:52.280" v="5643"/>
          <ac:spMkLst>
            <pc:docMk/>
            <pc:sldMk cId="2390534328" sldId="286"/>
            <ac:spMk id="112" creationId="{0CFEFB83-A6F9-6C0A-E014-7EA0484F125A}"/>
          </ac:spMkLst>
        </pc:spChg>
        <pc:spChg chg="mod">
          <ac:chgData name="誉 董" userId="35ea20a21015b44c" providerId="LiveId" clId="{D6B9ED63-B844-4AF9-9BD7-A10819A9F457}" dt="2025-08-19T10:27:52.280" v="5643"/>
          <ac:spMkLst>
            <pc:docMk/>
            <pc:sldMk cId="2390534328" sldId="286"/>
            <ac:spMk id="113" creationId="{26C3994B-D679-160B-42BC-C92D2D6299F9}"/>
          </ac:spMkLst>
        </pc:spChg>
        <pc:spChg chg="mod">
          <ac:chgData name="誉 董" userId="35ea20a21015b44c" providerId="LiveId" clId="{D6B9ED63-B844-4AF9-9BD7-A10819A9F457}" dt="2025-08-19T10:27:52.280" v="5643"/>
          <ac:spMkLst>
            <pc:docMk/>
            <pc:sldMk cId="2390534328" sldId="286"/>
            <ac:spMk id="114" creationId="{763E7348-B20E-A862-D8CB-386220AD41F4}"/>
          </ac:spMkLst>
        </pc:spChg>
        <pc:spChg chg="mod">
          <ac:chgData name="誉 董" userId="35ea20a21015b44c" providerId="LiveId" clId="{D6B9ED63-B844-4AF9-9BD7-A10819A9F457}" dt="2025-08-19T10:27:52.280" v="5643"/>
          <ac:spMkLst>
            <pc:docMk/>
            <pc:sldMk cId="2390534328" sldId="286"/>
            <ac:spMk id="115" creationId="{45C7A37C-1E66-E356-0ABF-67D7BDFC735F}"/>
          </ac:spMkLst>
        </pc:spChg>
        <pc:spChg chg="mod">
          <ac:chgData name="誉 董" userId="35ea20a21015b44c" providerId="LiveId" clId="{D6B9ED63-B844-4AF9-9BD7-A10819A9F457}" dt="2025-08-19T10:27:52.280" v="5643"/>
          <ac:spMkLst>
            <pc:docMk/>
            <pc:sldMk cId="2390534328" sldId="286"/>
            <ac:spMk id="119" creationId="{3215E793-8DB7-1E4A-FC8E-4224B5FF41BD}"/>
          </ac:spMkLst>
        </pc:spChg>
        <pc:spChg chg="mod">
          <ac:chgData name="誉 董" userId="35ea20a21015b44c" providerId="LiveId" clId="{D6B9ED63-B844-4AF9-9BD7-A10819A9F457}" dt="2025-08-19T10:27:52.280" v="5643"/>
          <ac:spMkLst>
            <pc:docMk/>
            <pc:sldMk cId="2390534328" sldId="286"/>
            <ac:spMk id="124" creationId="{34C146B4-7DA4-3265-AC10-FB5AB063F3F9}"/>
          </ac:spMkLst>
        </pc:spChg>
        <pc:spChg chg="mod">
          <ac:chgData name="誉 董" userId="35ea20a21015b44c" providerId="LiveId" clId="{D6B9ED63-B844-4AF9-9BD7-A10819A9F457}" dt="2025-08-19T10:27:52.280" v="5643"/>
          <ac:spMkLst>
            <pc:docMk/>
            <pc:sldMk cId="2390534328" sldId="286"/>
            <ac:spMk id="126" creationId="{55D3B29A-4BE4-9AB0-D52F-820D4650C9C3}"/>
          </ac:spMkLst>
        </pc:spChg>
        <pc:spChg chg="mod">
          <ac:chgData name="誉 董" userId="35ea20a21015b44c" providerId="LiveId" clId="{D6B9ED63-B844-4AF9-9BD7-A10819A9F457}" dt="2025-08-19T10:27:52.280" v="5643"/>
          <ac:spMkLst>
            <pc:docMk/>
            <pc:sldMk cId="2390534328" sldId="286"/>
            <ac:spMk id="128" creationId="{CB46C380-E7B0-D70F-29E6-34009D0AF989}"/>
          </ac:spMkLst>
        </pc:spChg>
        <pc:spChg chg="mod">
          <ac:chgData name="誉 董" userId="35ea20a21015b44c" providerId="LiveId" clId="{D6B9ED63-B844-4AF9-9BD7-A10819A9F457}" dt="2025-08-19T10:27:52.280" v="5643"/>
          <ac:spMkLst>
            <pc:docMk/>
            <pc:sldMk cId="2390534328" sldId="286"/>
            <ac:spMk id="129" creationId="{E066C415-FE3A-1F19-9C35-8773C8D12F40}"/>
          </ac:spMkLst>
        </pc:spChg>
        <pc:spChg chg="mod">
          <ac:chgData name="誉 董" userId="35ea20a21015b44c" providerId="LiveId" clId="{D6B9ED63-B844-4AF9-9BD7-A10819A9F457}" dt="2025-08-19T10:27:52.280" v="5643"/>
          <ac:spMkLst>
            <pc:docMk/>
            <pc:sldMk cId="2390534328" sldId="286"/>
            <ac:spMk id="130" creationId="{1BB8D292-0FB5-04EE-DFB5-C0A2C33807EF}"/>
          </ac:spMkLst>
        </pc:spChg>
        <pc:grpChg chg="mod">
          <ac:chgData name="誉 董" userId="35ea20a21015b44c" providerId="LiveId" clId="{D6B9ED63-B844-4AF9-9BD7-A10819A9F457}" dt="2025-08-19T19:49:17.008" v="9945" actId="1037"/>
          <ac:grpSpMkLst>
            <pc:docMk/>
            <pc:sldMk cId="2390534328" sldId="286"/>
            <ac:grpSpMk id="6" creationId="{FED11503-8A6F-5166-27E8-6B5D0EA8A839}"/>
          </ac:grpSpMkLst>
        </pc:grpChg>
        <pc:grpChg chg="del mod">
          <ac:chgData name="誉 董" userId="35ea20a21015b44c" providerId="LiveId" clId="{D6B9ED63-B844-4AF9-9BD7-A10819A9F457}" dt="2025-08-19T13:14:45.534" v="6945" actId="478"/>
          <ac:grpSpMkLst>
            <pc:docMk/>
            <pc:sldMk cId="2390534328" sldId="286"/>
            <ac:grpSpMk id="19" creationId="{63345164-56DA-2057-E0A3-1C03D7E88AF9}"/>
          </ac:grpSpMkLst>
        </pc:grpChg>
        <pc:grpChg chg="mod">
          <ac:chgData name="誉 董" userId="35ea20a21015b44c" providerId="LiveId" clId="{D6B9ED63-B844-4AF9-9BD7-A10819A9F457}" dt="2025-08-19T19:49:45.046" v="9955" actId="1076"/>
          <ac:grpSpMkLst>
            <pc:docMk/>
            <pc:sldMk cId="2390534328" sldId="286"/>
            <ac:grpSpMk id="40" creationId="{BEC0745D-91D5-1A33-816C-9FE2C28CB991}"/>
          </ac:grpSpMkLst>
        </pc:grpChg>
        <pc:grpChg chg="del mod">
          <ac:chgData name="誉 董" userId="35ea20a21015b44c" providerId="LiveId" clId="{D6B9ED63-B844-4AF9-9BD7-A10819A9F457}" dt="2025-08-19T13:14:39.976" v="6944" actId="478"/>
          <ac:grpSpMkLst>
            <pc:docMk/>
            <pc:sldMk cId="2390534328" sldId="286"/>
            <ac:grpSpMk id="47" creationId="{3F7CC42B-AF6B-9EF7-ED8A-757304F5EE42}"/>
          </ac:grpSpMkLst>
        </pc:grpChg>
        <pc:grpChg chg="mod">
          <ac:chgData name="誉 董" userId="35ea20a21015b44c" providerId="LiveId" clId="{D6B9ED63-B844-4AF9-9BD7-A10819A9F457}" dt="2025-08-19T19:50:23.377" v="9959" actId="1035"/>
          <ac:grpSpMkLst>
            <pc:docMk/>
            <pc:sldMk cId="2390534328" sldId="286"/>
            <ac:grpSpMk id="61" creationId="{9866EB87-B113-6F69-F47D-E1C676E1626D}"/>
          </ac:grpSpMkLst>
        </pc:grpChg>
        <pc:grpChg chg="mod">
          <ac:chgData name="誉 董" userId="35ea20a21015b44c" providerId="LiveId" clId="{D6B9ED63-B844-4AF9-9BD7-A10819A9F457}" dt="2025-08-19T19:51:07.141" v="10062" actId="1035"/>
          <ac:grpSpMkLst>
            <pc:docMk/>
            <pc:sldMk cId="2390534328" sldId="286"/>
            <ac:grpSpMk id="82" creationId="{7FDD759D-DF1A-4E43-515E-F05F2AC8EF20}"/>
          </ac:grpSpMkLst>
        </pc:grpChg>
        <pc:picChg chg="add del mod">
          <ac:chgData name="誉 董" userId="35ea20a21015b44c" providerId="LiveId" clId="{D6B9ED63-B844-4AF9-9BD7-A10819A9F457}" dt="2025-08-19T05:19:13.597" v="2026" actId="478"/>
          <ac:picMkLst>
            <pc:docMk/>
            <pc:sldMk cId="2390534328" sldId="286"/>
            <ac:picMk id="7" creationId="{5A57CFD5-9C16-3874-C3BB-968B8488F8B4}"/>
          </ac:picMkLst>
        </pc:picChg>
        <pc:picChg chg="add mod">
          <ac:chgData name="誉 董" userId="35ea20a21015b44c" providerId="LiveId" clId="{D6B9ED63-B844-4AF9-9BD7-A10819A9F457}" dt="2025-08-19T12:57:11.155" v="6826"/>
          <ac:picMkLst>
            <pc:docMk/>
            <pc:sldMk cId="2390534328" sldId="286"/>
            <ac:picMk id="8" creationId="{35395AD4-CEEF-098B-539F-0365EE416682}"/>
          </ac:picMkLst>
        </pc:picChg>
        <pc:picChg chg="add del mod">
          <ac:chgData name="誉 董" userId="35ea20a21015b44c" providerId="LiveId" clId="{D6B9ED63-B844-4AF9-9BD7-A10819A9F457}" dt="2025-08-19T05:32:53.443" v="2251" actId="478"/>
          <ac:picMkLst>
            <pc:docMk/>
            <pc:sldMk cId="2390534328" sldId="286"/>
            <ac:picMk id="10" creationId="{7614E043-4695-B228-0EE3-8CF66E26CFA3}"/>
          </ac:picMkLst>
        </pc:picChg>
        <pc:picChg chg="add del">
          <ac:chgData name="誉 董" userId="35ea20a21015b44c" providerId="LiveId" clId="{D6B9ED63-B844-4AF9-9BD7-A10819A9F457}" dt="2025-08-19T13:11:36.135" v="6899" actId="478"/>
          <ac:picMkLst>
            <pc:docMk/>
            <pc:sldMk cId="2390534328" sldId="286"/>
            <ac:picMk id="11" creationId="{668E345B-1A61-70CD-E166-22B5C7D2AA40}"/>
          </ac:picMkLst>
        </pc:picChg>
        <pc:picChg chg="add del mod ord modCrop">
          <ac:chgData name="誉 董" userId="35ea20a21015b44c" providerId="LiveId" clId="{D6B9ED63-B844-4AF9-9BD7-A10819A9F457}" dt="2025-08-19T13:11:41.671" v="6900" actId="478"/>
          <ac:picMkLst>
            <pc:docMk/>
            <pc:sldMk cId="2390534328" sldId="286"/>
            <ac:picMk id="12" creationId="{C9B79D02-FD3B-AEDA-1B78-4D37E986D563}"/>
          </ac:picMkLst>
        </pc:picChg>
        <pc:picChg chg="add mod">
          <ac:chgData name="誉 董" userId="35ea20a21015b44c" providerId="LiveId" clId="{D6B9ED63-B844-4AF9-9BD7-A10819A9F457}" dt="2025-08-19T08:28:50.150" v="4296" actId="1035"/>
          <ac:picMkLst>
            <pc:docMk/>
            <pc:sldMk cId="2390534328" sldId="286"/>
            <ac:picMk id="13" creationId="{70D3F0AE-DFAE-9FA4-A4AD-F48D41EA4FC7}"/>
          </ac:picMkLst>
        </pc:picChg>
        <pc:picChg chg="add del mod">
          <ac:chgData name="誉 董" userId="35ea20a21015b44c" providerId="LiveId" clId="{D6B9ED63-B844-4AF9-9BD7-A10819A9F457}" dt="2025-08-19T04:03:39.228" v="1249" actId="478"/>
          <ac:picMkLst>
            <pc:docMk/>
            <pc:sldMk cId="2390534328" sldId="286"/>
            <ac:picMk id="14" creationId="{FA633EC9-CBF8-95E0-3452-964162E25150}"/>
          </ac:picMkLst>
        </pc:picChg>
        <pc:picChg chg="add mod modCrop">
          <ac:chgData name="誉 董" userId="35ea20a21015b44c" providerId="LiveId" clId="{D6B9ED63-B844-4AF9-9BD7-A10819A9F457}" dt="2025-08-19T18:24:12.735" v="8793" actId="1038"/>
          <ac:picMkLst>
            <pc:docMk/>
            <pc:sldMk cId="2390534328" sldId="286"/>
            <ac:picMk id="17" creationId="{7D0C4AE6-6D35-8039-0580-04E2071B7874}"/>
          </ac:picMkLst>
        </pc:picChg>
        <pc:picChg chg="mod">
          <ac:chgData name="誉 董" userId="35ea20a21015b44c" providerId="LiveId" clId="{D6B9ED63-B844-4AF9-9BD7-A10819A9F457}" dt="2025-08-19T08:23:47.704" v="4096" actId="1036"/>
          <ac:picMkLst>
            <pc:docMk/>
            <pc:sldMk cId="2390534328" sldId="286"/>
            <ac:picMk id="18" creationId="{BF748A30-0543-8C08-9DA0-E3DB8101ADEB}"/>
          </ac:picMkLst>
        </pc:picChg>
        <pc:picChg chg="add del mod modCrop">
          <ac:chgData name="誉 董" userId="35ea20a21015b44c" providerId="LiveId" clId="{D6B9ED63-B844-4AF9-9BD7-A10819A9F457}" dt="2025-08-19T05:32:48.804" v="2249" actId="478"/>
          <ac:picMkLst>
            <pc:docMk/>
            <pc:sldMk cId="2390534328" sldId="286"/>
            <ac:picMk id="19" creationId="{C8A6E9C5-71B5-DC7B-A574-76A9FE108B0D}"/>
          </ac:picMkLst>
        </pc:picChg>
      </pc:sldChg>
      <pc:sldChg chg="addSp delSp modSp mod ord delAnim modAnim">
        <pc:chgData name="誉 董" userId="35ea20a21015b44c" providerId="LiveId" clId="{D6B9ED63-B844-4AF9-9BD7-A10819A9F457}" dt="2025-08-20T03:11:38.908" v="12337" actId="20577"/>
        <pc:sldMkLst>
          <pc:docMk/>
          <pc:sldMk cId="3196509043" sldId="287"/>
        </pc:sldMkLst>
        <pc:spChg chg="add mod">
          <ac:chgData name="誉 董" userId="35ea20a21015b44c" providerId="LiveId" clId="{D6B9ED63-B844-4AF9-9BD7-A10819A9F457}" dt="2025-08-19T18:37:06.250" v="9090" actId="255"/>
          <ac:spMkLst>
            <pc:docMk/>
            <pc:sldMk cId="3196509043" sldId="287"/>
            <ac:spMk id="2" creationId="{343C3996-2455-EBE3-586F-595DB0F1E7D5}"/>
          </ac:spMkLst>
        </pc:spChg>
        <pc:spChg chg="add mod">
          <ac:chgData name="誉 董" userId="35ea20a21015b44c" providerId="LiveId" clId="{D6B9ED63-B844-4AF9-9BD7-A10819A9F457}" dt="2025-08-19T08:33:43.993" v="4463" actId="1036"/>
          <ac:spMkLst>
            <pc:docMk/>
            <pc:sldMk cId="3196509043" sldId="287"/>
            <ac:spMk id="3" creationId="{21FB03A8-7138-18EA-924F-8EE068D2C656}"/>
          </ac:spMkLst>
        </pc:spChg>
        <pc:spChg chg="del mod">
          <ac:chgData name="誉 董" userId="35ea20a21015b44c" providerId="LiveId" clId="{D6B9ED63-B844-4AF9-9BD7-A10819A9F457}" dt="2025-08-19T05:33:52.949" v="2279" actId="478"/>
          <ac:spMkLst>
            <pc:docMk/>
            <pc:sldMk cId="3196509043" sldId="287"/>
            <ac:spMk id="3" creationId="{91D14942-FFF2-8FAC-8083-598B0A021221}"/>
          </ac:spMkLst>
        </pc:spChg>
        <pc:spChg chg="add mod">
          <ac:chgData name="誉 董" userId="35ea20a21015b44c" providerId="LiveId" clId="{D6B9ED63-B844-4AF9-9BD7-A10819A9F457}" dt="2025-08-20T01:34:10.948" v="10662" actId="20577"/>
          <ac:spMkLst>
            <pc:docMk/>
            <pc:sldMk cId="3196509043" sldId="287"/>
            <ac:spMk id="4" creationId="{99C7D415-1314-750E-3174-3196724EA60D}"/>
          </ac:spMkLst>
        </pc:spChg>
        <pc:spChg chg="del mod">
          <ac:chgData name="誉 董" userId="35ea20a21015b44c" providerId="LiveId" clId="{D6B9ED63-B844-4AF9-9BD7-A10819A9F457}" dt="2025-08-19T05:32:24.019" v="2194" actId="478"/>
          <ac:spMkLst>
            <pc:docMk/>
            <pc:sldMk cId="3196509043" sldId="287"/>
            <ac:spMk id="6" creationId="{56B2374E-E73A-0593-EC17-9FF9B3C21B22}"/>
          </ac:spMkLst>
        </pc:spChg>
        <pc:spChg chg="add mod">
          <ac:chgData name="誉 董" userId="35ea20a21015b44c" providerId="LiveId" clId="{D6B9ED63-B844-4AF9-9BD7-A10819A9F457}" dt="2025-08-20T01:34:49.039" v="10676"/>
          <ac:spMkLst>
            <pc:docMk/>
            <pc:sldMk cId="3196509043" sldId="287"/>
            <ac:spMk id="6" creationId="{C5CE5A7F-D273-9ACA-6152-D437942ED784}"/>
          </ac:spMkLst>
        </pc:spChg>
        <pc:spChg chg="add del mod">
          <ac:chgData name="誉 董" userId="35ea20a21015b44c" providerId="LiveId" clId="{D6B9ED63-B844-4AF9-9BD7-A10819A9F457}" dt="2025-08-19T07:55:10.259" v="3363" actId="478"/>
          <ac:spMkLst>
            <pc:docMk/>
            <pc:sldMk cId="3196509043" sldId="287"/>
            <ac:spMk id="7" creationId="{2F3EB505-81D6-FB1E-1F7F-29FA7AED9F68}"/>
          </ac:spMkLst>
        </pc:spChg>
        <pc:spChg chg="add del mod">
          <ac:chgData name="誉 董" userId="35ea20a21015b44c" providerId="LiveId" clId="{D6B9ED63-B844-4AF9-9BD7-A10819A9F457}" dt="2025-08-19T07:55:10.259" v="3363" actId="478"/>
          <ac:spMkLst>
            <pc:docMk/>
            <pc:sldMk cId="3196509043" sldId="287"/>
            <ac:spMk id="8" creationId="{D616F57D-E403-6152-19FB-5BF0632AEE11}"/>
          </ac:spMkLst>
        </pc:spChg>
        <pc:spChg chg="add del mod">
          <ac:chgData name="誉 董" userId="35ea20a21015b44c" providerId="LiveId" clId="{D6B9ED63-B844-4AF9-9BD7-A10819A9F457}" dt="2025-08-19T07:55:10.259" v="3363" actId="478"/>
          <ac:spMkLst>
            <pc:docMk/>
            <pc:sldMk cId="3196509043" sldId="287"/>
            <ac:spMk id="9" creationId="{454A34C9-1DD0-CD90-869F-610609CB2F08}"/>
          </ac:spMkLst>
        </pc:spChg>
        <pc:spChg chg="add del mod">
          <ac:chgData name="誉 董" userId="35ea20a21015b44c" providerId="LiveId" clId="{D6B9ED63-B844-4AF9-9BD7-A10819A9F457}" dt="2025-08-19T07:55:10.259" v="3363" actId="478"/>
          <ac:spMkLst>
            <pc:docMk/>
            <pc:sldMk cId="3196509043" sldId="287"/>
            <ac:spMk id="11" creationId="{96B9519E-851F-5D09-F9F9-410F555BD7CD}"/>
          </ac:spMkLst>
        </pc:spChg>
        <pc:spChg chg="add del mod">
          <ac:chgData name="誉 董" userId="35ea20a21015b44c" providerId="LiveId" clId="{D6B9ED63-B844-4AF9-9BD7-A10819A9F457}" dt="2025-08-19T07:55:10.259" v="3363" actId="478"/>
          <ac:spMkLst>
            <pc:docMk/>
            <pc:sldMk cId="3196509043" sldId="287"/>
            <ac:spMk id="12" creationId="{A81B6AC4-4E1D-6BFD-9DD2-1F8557455ABF}"/>
          </ac:spMkLst>
        </pc:spChg>
        <pc:spChg chg="add del mod">
          <ac:chgData name="誉 董" userId="35ea20a21015b44c" providerId="LiveId" clId="{D6B9ED63-B844-4AF9-9BD7-A10819A9F457}" dt="2025-08-19T07:55:10.259" v="3363" actId="478"/>
          <ac:spMkLst>
            <pc:docMk/>
            <pc:sldMk cId="3196509043" sldId="287"/>
            <ac:spMk id="13" creationId="{2247DE2F-F28D-8421-EAFB-97816AD6A010}"/>
          </ac:spMkLst>
        </pc:spChg>
        <pc:spChg chg="add del mod">
          <ac:chgData name="誉 董" userId="35ea20a21015b44c" providerId="LiveId" clId="{D6B9ED63-B844-4AF9-9BD7-A10819A9F457}" dt="2025-08-19T07:55:10.259" v="3363" actId="478"/>
          <ac:spMkLst>
            <pc:docMk/>
            <pc:sldMk cId="3196509043" sldId="287"/>
            <ac:spMk id="14" creationId="{D0A3C8F9-952A-74DC-7B60-C1F0E1D0489A}"/>
          </ac:spMkLst>
        </pc:spChg>
        <pc:spChg chg="del mod">
          <ac:chgData name="誉 董" userId="35ea20a21015b44c" providerId="LiveId" clId="{D6B9ED63-B844-4AF9-9BD7-A10819A9F457}" dt="2025-08-19T04:22:43.191" v="1685" actId="478"/>
          <ac:spMkLst>
            <pc:docMk/>
            <pc:sldMk cId="3196509043" sldId="287"/>
            <ac:spMk id="15" creationId="{975AA489-68BC-ECF1-0AC9-F83C36717F02}"/>
          </ac:spMkLst>
        </pc:spChg>
        <pc:spChg chg="add mod">
          <ac:chgData name="誉 董" userId="35ea20a21015b44c" providerId="LiveId" clId="{D6B9ED63-B844-4AF9-9BD7-A10819A9F457}" dt="2025-08-19T19:56:26.045" v="10092" actId="20577"/>
          <ac:spMkLst>
            <pc:docMk/>
            <pc:sldMk cId="3196509043" sldId="287"/>
            <ac:spMk id="15" creationId="{BBC1A609-BC99-FFF2-488D-641530BEEEAD}"/>
          </ac:spMkLst>
        </pc:spChg>
        <pc:spChg chg="add mod">
          <ac:chgData name="誉 董" userId="35ea20a21015b44c" providerId="LiveId" clId="{D6B9ED63-B844-4AF9-9BD7-A10819A9F457}" dt="2025-08-19T18:39:14.154" v="9158" actId="1037"/>
          <ac:spMkLst>
            <pc:docMk/>
            <pc:sldMk cId="3196509043" sldId="287"/>
            <ac:spMk id="16" creationId="{23C290C3-9FFD-A9A3-06BC-43F625A8C66A}"/>
          </ac:spMkLst>
        </pc:spChg>
        <pc:spChg chg="del mod">
          <ac:chgData name="誉 董" userId="35ea20a21015b44c" providerId="LiveId" clId="{D6B9ED63-B844-4AF9-9BD7-A10819A9F457}" dt="2025-08-19T04:22:43.191" v="1685" actId="478"/>
          <ac:spMkLst>
            <pc:docMk/>
            <pc:sldMk cId="3196509043" sldId="287"/>
            <ac:spMk id="16" creationId="{9B5B1F93-8C90-1511-9B66-963773A8138E}"/>
          </ac:spMkLst>
        </pc:spChg>
        <pc:spChg chg="add del mod">
          <ac:chgData name="誉 董" userId="35ea20a21015b44c" providerId="LiveId" clId="{D6B9ED63-B844-4AF9-9BD7-A10819A9F457}" dt="2025-08-19T06:54:37.748" v="2529" actId="478"/>
          <ac:spMkLst>
            <pc:docMk/>
            <pc:sldMk cId="3196509043" sldId="287"/>
            <ac:spMk id="17" creationId="{6CA0B68D-F457-1726-C421-A5D8D71902F2}"/>
          </ac:spMkLst>
        </pc:spChg>
        <pc:spChg chg="add mod">
          <ac:chgData name="誉 董" userId="35ea20a21015b44c" providerId="LiveId" clId="{D6B9ED63-B844-4AF9-9BD7-A10819A9F457}" dt="2025-08-19T08:33:49.600" v="4469" actId="1035"/>
          <ac:spMkLst>
            <pc:docMk/>
            <pc:sldMk cId="3196509043" sldId="287"/>
            <ac:spMk id="21" creationId="{8362DDF4-0A11-FEA1-0709-872563364239}"/>
          </ac:spMkLst>
        </pc:spChg>
        <pc:spChg chg="add mod ord">
          <ac:chgData name="誉 董" userId="35ea20a21015b44c" providerId="LiveId" clId="{D6B9ED63-B844-4AF9-9BD7-A10819A9F457}" dt="2025-08-20T03:11:38.908" v="12337" actId="20577"/>
          <ac:spMkLst>
            <pc:docMk/>
            <pc:sldMk cId="3196509043" sldId="287"/>
            <ac:spMk id="22" creationId="{2E507B60-80BF-5661-E7E2-AA30C3C4F09C}"/>
          </ac:spMkLst>
        </pc:spChg>
        <pc:spChg chg="add mod">
          <ac:chgData name="誉 董" userId="35ea20a21015b44c" providerId="LiveId" clId="{D6B9ED63-B844-4AF9-9BD7-A10819A9F457}" dt="2025-08-19T07:55:21.466" v="3365"/>
          <ac:spMkLst>
            <pc:docMk/>
            <pc:sldMk cId="3196509043" sldId="287"/>
            <ac:spMk id="25" creationId="{7EFD5C41-8F90-311C-635E-39EA6FBC7AF2}"/>
          </ac:spMkLst>
        </pc:spChg>
        <pc:spChg chg="add mod">
          <ac:chgData name="誉 董" userId="35ea20a21015b44c" providerId="LiveId" clId="{D6B9ED63-B844-4AF9-9BD7-A10819A9F457}" dt="2025-08-19T07:55:21.466" v="3365"/>
          <ac:spMkLst>
            <pc:docMk/>
            <pc:sldMk cId="3196509043" sldId="287"/>
            <ac:spMk id="26" creationId="{62B47132-880A-07DA-D5D2-A43CD13FA15A}"/>
          </ac:spMkLst>
        </pc:spChg>
        <pc:spChg chg="del mod">
          <ac:chgData name="誉 董" userId="35ea20a21015b44c" providerId="LiveId" clId="{D6B9ED63-B844-4AF9-9BD7-A10819A9F457}" dt="2025-08-19T04:09:50.172" v="1288" actId="478"/>
          <ac:spMkLst>
            <pc:docMk/>
            <pc:sldMk cId="3196509043" sldId="287"/>
            <ac:spMk id="26" creationId="{756F6E0F-53E4-84AE-6AD1-99E6FB208066}"/>
          </ac:spMkLst>
        </pc:spChg>
        <pc:spChg chg="add mod">
          <ac:chgData name="誉 董" userId="35ea20a21015b44c" providerId="LiveId" clId="{D6B9ED63-B844-4AF9-9BD7-A10819A9F457}" dt="2025-08-19T07:55:21.466" v="3365"/>
          <ac:spMkLst>
            <pc:docMk/>
            <pc:sldMk cId="3196509043" sldId="287"/>
            <ac:spMk id="27" creationId="{766BE90E-2EB0-A542-1B57-4D1FFC382AD0}"/>
          </ac:spMkLst>
        </pc:spChg>
        <pc:spChg chg="del">
          <ac:chgData name="誉 董" userId="35ea20a21015b44c" providerId="LiveId" clId="{D6B9ED63-B844-4AF9-9BD7-A10819A9F457}" dt="2025-08-19T04:22:43.191" v="1685" actId="478"/>
          <ac:spMkLst>
            <pc:docMk/>
            <pc:sldMk cId="3196509043" sldId="287"/>
            <ac:spMk id="27" creationId="{88261BE9-806D-3586-5158-87F91AC6AE4A}"/>
          </ac:spMkLst>
        </pc:spChg>
        <pc:spChg chg="add mod">
          <ac:chgData name="誉 董" userId="35ea20a21015b44c" providerId="LiveId" clId="{D6B9ED63-B844-4AF9-9BD7-A10819A9F457}" dt="2025-08-19T07:55:21.466" v="3365"/>
          <ac:spMkLst>
            <pc:docMk/>
            <pc:sldMk cId="3196509043" sldId="287"/>
            <ac:spMk id="28" creationId="{1E72618C-4A8C-6D55-2C77-F86E6D217E7E}"/>
          </ac:spMkLst>
        </pc:spChg>
        <pc:spChg chg="add mod">
          <ac:chgData name="誉 董" userId="35ea20a21015b44c" providerId="LiveId" clId="{D6B9ED63-B844-4AF9-9BD7-A10819A9F457}" dt="2025-08-19T07:55:21.466" v="3365"/>
          <ac:spMkLst>
            <pc:docMk/>
            <pc:sldMk cId="3196509043" sldId="287"/>
            <ac:spMk id="29" creationId="{308BBC51-8965-BD2E-D280-C37ABC3808D1}"/>
          </ac:spMkLst>
        </pc:spChg>
        <pc:spChg chg="add mod">
          <ac:chgData name="誉 董" userId="35ea20a21015b44c" providerId="LiveId" clId="{D6B9ED63-B844-4AF9-9BD7-A10819A9F457}" dt="2025-08-19T07:55:21.466" v="3365"/>
          <ac:spMkLst>
            <pc:docMk/>
            <pc:sldMk cId="3196509043" sldId="287"/>
            <ac:spMk id="30" creationId="{E2DB388C-0FC0-1A7F-9937-9B214FC4639C}"/>
          </ac:spMkLst>
        </pc:spChg>
        <pc:spChg chg="add mod">
          <ac:chgData name="誉 董" userId="35ea20a21015b44c" providerId="LiveId" clId="{D6B9ED63-B844-4AF9-9BD7-A10819A9F457}" dt="2025-08-19T07:55:21.466" v="3365"/>
          <ac:spMkLst>
            <pc:docMk/>
            <pc:sldMk cId="3196509043" sldId="287"/>
            <ac:spMk id="31" creationId="{359817F9-59B8-5FE7-35A7-E9C30BEA2368}"/>
          </ac:spMkLst>
        </pc:spChg>
        <pc:spChg chg="del">
          <ac:chgData name="誉 董" userId="35ea20a21015b44c" providerId="LiveId" clId="{D6B9ED63-B844-4AF9-9BD7-A10819A9F457}" dt="2025-08-19T04:22:43.191" v="1685" actId="478"/>
          <ac:spMkLst>
            <pc:docMk/>
            <pc:sldMk cId="3196509043" sldId="287"/>
            <ac:spMk id="31" creationId="{5ED8FA9B-AC7C-A29D-2A44-E35417BD2373}"/>
          </ac:spMkLst>
        </pc:spChg>
        <pc:spChg chg="del mod">
          <ac:chgData name="誉 董" userId="35ea20a21015b44c" providerId="LiveId" clId="{D6B9ED63-B844-4AF9-9BD7-A10819A9F457}" dt="2025-08-19T04:22:43.191" v="1685" actId="478"/>
          <ac:spMkLst>
            <pc:docMk/>
            <pc:sldMk cId="3196509043" sldId="287"/>
            <ac:spMk id="32" creationId="{05EF6FBE-00F6-8B04-56BE-9E8B67ACF51A}"/>
          </ac:spMkLst>
        </pc:spChg>
        <pc:spChg chg="del">
          <ac:chgData name="誉 董" userId="35ea20a21015b44c" providerId="LiveId" clId="{D6B9ED63-B844-4AF9-9BD7-A10819A9F457}" dt="2025-08-19T04:22:43.191" v="1685" actId="478"/>
          <ac:spMkLst>
            <pc:docMk/>
            <pc:sldMk cId="3196509043" sldId="287"/>
            <ac:spMk id="33" creationId="{5C9A614A-06F8-6B9C-DAD7-7AAF162D05A4}"/>
          </ac:spMkLst>
        </pc:spChg>
        <pc:spChg chg="del">
          <ac:chgData name="誉 董" userId="35ea20a21015b44c" providerId="LiveId" clId="{D6B9ED63-B844-4AF9-9BD7-A10819A9F457}" dt="2025-08-19T04:22:43.191" v="1685" actId="478"/>
          <ac:spMkLst>
            <pc:docMk/>
            <pc:sldMk cId="3196509043" sldId="287"/>
            <ac:spMk id="34" creationId="{42DBE295-F9E4-46DE-F540-E81D1C748B45}"/>
          </ac:spMkLst>
        </pc:spChg>
        <pc:spChg chg="del">
          <ac:chgData name="誉 董" userId="35ea20a21015b44c" providerId="LiveId" clId="{D6B9ED63-B844-4AF9-9BD7-A10819A9F457}" dt="2025-08-19T04:22:43.191" v="1685" actId="478"/>
          <ac:spMkLst>
            <pc:docMk/>
            <pc:sldMk cId="3196509043" sldId="287"/>
            <ac:spMk id="35" creationId="{A57ADA81-FBF7-A418-441F-12E677020382}"/>
          </ac:spMkLst>
        </pc:spChg>
        <pc:picChg chg="del">
          <ac:chgData name="誉 董" userId="35ea20a21015b44c" providerId="LiveId" clId="{D6B9ED63-B844-4AF9-9BD7-A10819A9F457}" dt="2025-08-19T04:22:43.191" v="1685" actId="478"/>
          <ac:picMkLst>
            <pc:docMk/>
            <pc:sldMk cId="3196509043" sldId="287"/>
            <ac:picMk id="2" creationId="{C18FBB03-A2B9-130A-64B7-6C9E79B3094C}"/>
          </ac:picMkLst>
        </pc:picChg>
        <pc:picChg chg="add del mod">
          <ac:chgData name="誉 董" userId="35ea20a21015b44c" providerId="LiveId" clId="{D6B9ED63-B844-4AF9-9BD7-A10819A9F457}" dt="2025-08-19T07:55:12.322" v="3364" actId="478"/>
          <ac:picMkLst>
            <pc:docMk/>
            <pc:sldMk cId="3196509043" sldId="287"/>
            <ac:picMk id="4" creationId="{696168B7-B009-E7DD-DA4B-A3B1D5718E90}"/>
          </ac:picMkLst>
        </pc:picChg>
        <pc:picChg chg="add del mod">
          <ac:chgData name="誉 董" userId="35ea20a21015b44c" providerId="LiveId" clId="{D6B9ED63-B844-4AF9-9BD7-A10819A9F457}" dt="2025-08-19T13:24:33.599" v="7111" actId="478"/>
          <ac:picMkLst>
            <pc:docMk/>
            <pc:sldMk cId="3196509043" sldId="287"/>
            <ac:picMk id="6" creationId="{EC976B9C-6165-41A5-9251-76826DDCAF85}"/>
          </ac:picMkLst>
        </pc:picChg>
        <pc:picChg chg="add del mod">
          <ac:chgData name="誉 董" userId="35ea20a21015b44c" providerId="LiveId" clId="{D6B9ED63-B844-4AF9-9BD7-A10819A9F457}" dt="2025-08-20T02:05:18.287" v="10830" actId="478"/>
          <ac:picMkLst>
            <pc:docMk/>
            <pc:sldMk cId="3196509043" sldId="287"/>
            <ac:picMk id="8" creationId="{13DAE0CD-8C71-DD60-6672-A9B4F1669F5D}"/>
          </ac:picMkLst>
        </pc:picChg>
        <pc:picChg chg="add mod">
          <ac:chgData name="誉 董" userId="35ea20a21015b44c" providerId="LiveId" clId="{D6B9ED63-B844-4AF9-9BD7-A10819A9F457}" dt="2025-08-20T02:05:49.373" v="10835" actId="1076"/>
          <ac:picMkLst>
            <pc:docMk/>
            <pc:sldMk cId="3196509043" sldId="287"/>
            <ac:picMk id="9" creationId="{DBF7E5A7-3C77-7CF1-C614-4B4CF36404C8}"/>
          </ac:picMkLst>
        </pc:picChg>
        <pc:picChg chg="del mod">
          <ac:chgData name="誉 董" userId="35ea20a21015b44c" providerId="LiveId" clId="{D6B9ED63-B844-4AF9-9BD7-A10819A9F457}" dt="2025-08-19T05:32:29.755" v="2195" actId="478"/>
          <ac:picMkLst>
            <pc:docMk/>
            <pc:sldMk cId="3196509043" sldId="287"/>
            <ac:picMk id="10" creationId="{324A1F64-FA11-7FD0-DC0F-660D6756CA53}"/>
          </ac:picMkLst>
        </pc:picChg>
        <pc:picChg chg="mod">
          <ac:chgData name="誉 董" userId="35ea20a21015b44c" providerId="LiveId" clId="{D6B9ED63-B844-4AF9-9BD7-A10819A9F457}" dt="2025-08-19T18:32:51.299" v="8896" actId="1076"/>
          <ac:picMkLst>
            <pc:docMk/>
            <pc:sldMk cId="3196509043" sldId="287"/>
            <ac:picMk id="18" creationId="{43C5FA47-A738-002D-1505-46D54A96A39C}"/>
          </ac:picMkLst>
        </pc:picChg>
        <pc:picChg chg="add mod">
          <ac:chgData name="誉 董" userId="35ea20a21015b44c" providerId="LiveId" clId="{D6B9ED63-B844-4AF9-9BD7-A10819A9F457}" dt="2025-08-19T18:37:17.992" v="9128" actId="1035"/>
          <ac:picMkLst>
            <pc:docMk/>
            <pc:sldMk cId="3196509043" sldId="287"/>
            <ac:picMk id="19" creationId="{54EA35F1-620D-96F2-86B0-D885E99FB5A7}"/>
          </ac:picMkLst>
        </pc:picChg>
        <pc:picChg chg="add del mod">
          <ac:chgData name="誉 董" userId="35ea20a21015b44c" providerId="LiveId" clId="{D6B9ED63-B844-4AF9-9BD7-A10819A9F457}" dt="2025-08-19T13:20:44.735" v="7108" actId="478"/>
          <ac:picMkLst>
            <pc:docMk/>
            <pc:sldMk cId="3196509043" sldId="287"/>
            <ac:picMk id="20" creationId="{B65C5AEB-0B23-BCF6-8E46-8C39D6AE4B47}"/>
          </ac:picMkLst>
        </pc:picChg>
        <pc:picChg chg="add mod">
          <ac:chgData name="誉 董" userId="35ea20a21015b44c" providerId="LiveId" clId="{D6B9ED63-B844-4AF9-9BD7-A10819A9F457}" dt="2025-08-19T07:55:21.466" v="3365"/>
          <ac:picMkLst>
            <pc:docMk/>
            <pc:sldMk cId="3196509043" sldId="287"/>
            <ac:picMk id="23" creationId="{7C748609-EB85-0D91-7BF8-5305BD519BE4}"/>
          </ac:picMkLst>
        </pc:picChg>
        <pc:picChg chg="add mod">
          <ac:chgData name="誉 董" userId="35ea20a21015b44c" providerId="LiveId" clId="{D6B9ED63-B844-4AF9-9BD7-A10819A9F457}" dt="2025-08-19T08:28:52.424" v="4297" actId="1035"/>
          <ac:picMkLst>
            <pc:docMk/>
            <pc:sldMk cId="3196509043" sldId="287"/>
            <ac:picMk id="32" creationId="{DA74DA2C-335A-7319-9433-E706F89C953B}"/>
          </ac:picMkLst>
        </pc:picChg>
      </pc:sldChg>
      <pc:sldChg chg="addSp delSp modSp del mod ord modAnim">
        <pc:chgData name="誉 董" userId="35ea20a21015b44c" providerId="LiveId" clId="{D6B9ED63-B844-4AF9-9BD7-A10819A9F457}" dt="2025-08-20T04:07:04.589" v="12707" actId="47"/>
        <pc:sldMkLst>
          <pc:docMk/>
          <pc:sldMk cId="2262457321" sldId="288"/>
        </pc:sldMkLst>
        <pc:spChg chg="mod">
          <ac:chgData name="誉 董" userId="35ea20a21015b44c" providerId="LiveId" clId="{D6B9ED63-B844-4AF9-9BD7-A10819A9F457}" dt="2025-08-19T08:34:01.375" v="4475" actId="1035"/>
          <ac:spMkLst>
            <pc:docMk/>
            <pc:sldMk cId="2262457321" sldId="288"/>
            <ac:spMk id="3" creationId="{02BF1048-6A19-4021-787D-3C381903F53D}"/>
          </ac:spMkLst>
        </pc:spChg>
        <pc:spChg chg="add mod">
          <ac:chgData name="誉 董" userId="35ea20a21015b44c" providerId="LiveId" clId="{D6B9ED63-B844-4AF9-9BD7-A10819A9F457}" dt="2025-08-19T07:57:57.515" v="3400" actId="1035"/>
          <ac:spMkLst>
            <pc:docMk/>
            <pc:sldMk cId="2262457321" sldId="288"/>
            <ac:spMk id="4" creationId="{3C6857C4-4392-7A6F-F44A-96A77C4E9D5E}"/>
          </ac:spMkLst>
        </pc:spChg>
        <pc:spChg chg="mod">
          <ac:chgData name="誉 董" userId="35ea20a21015b44c" providerId="LiveId" clId="{D6B9ED63-B844-4AF9-9BD7-A10819A9F457}" dt="2025-08-19T09:24:22.279" v="4767" actId="20577"/>
          <ac:spMkLst>
            <pc:docMk/>
            <pc:sldMk cId="2262457321" sldId="288"/>
            <ac:spMk id="7" creationId="{C9511E9B-086F-BB84-1E75-5EEBC21A3288}"/>
          </ac:spMkLst>
        </pc:spChg>
        <pc:spChg chg="add mod">
          <ac:chgData name="誉 董" userId="35ea20a21015b44c" providerId="LiveId" clId="{D6B9ED63-B844-4AF9-9BD7-A10819A9F457}" dt="2025-08-19T08:18:53.428" v="3996" actId="1076"/>
          <ac:spMkLst>
            <pc:docMk/>
            <pc:sldMk cId="2262457321" sldId="288"/>
            <ac:spMk id="8" creationId="{21743759-AEDA-F2C9-FDFF-17B0DB30D017}"/>
          </ac:spMkLst>
        </pc:spChg>
        <pc:spChg chg="add mod">
          <ac:chgData name="誉 董" userId="35ea20a21015b44c" providerId="LiveId" clId="{D6B9ED63-B844-4AF9-9BD7-A10819A9F457}" dt="2025-08-19T08:28:18.118" v="4269" actId="1037"/>
          <ac:spMkLst>
            <pc:docMk/>
            <pc:sldMk cId="2262457321" sldId="288"/>
            <ac:spMk id="9" creationId="{A6F54385-DF2C-E0AF-5EC3-EDD9FF5D5A0C}"/>
          </ac:spMkLst>
        </pc:spChg>
        <pc:spChg chg="add mod">
          <ac:chgData name="誉 董" userId="35ea20a21015b44c" providerId="LiveId" clId="{D6B9ED63-B844-4AF9-9BD7-A10819A9F457}" dt="2025-08-19T13:28:05.217" v="7144"/>
          <ac:spMkLst>
            <pc:docMk/>
            <pc:sldMk cId="2262457321" sldId="288"/>
            <ac:spMk id="10" creationId="{9FCC54A8-EA87-E43B-F63B-B244856FC964}"/>
          </ac:spMkLst>
        </pc:spChg>
        <pc:spChg chg="mod">
          <ac:chgData name="誉 董" userId="35ea20a21015b44c" providerId="LiveId" clId="{D6B9ED63-B844-4AF9-9BD7-A10819A9F457}" dt="2025-08-19T08:06:17.358" v="3581" actId="1035"/>
          <ac:spMkLst>
            <pc:docMk/>
            <pc:sldMk cId="2262457321" sldId="288"/>
            <ac:spMk id="11" creationId="{E0076DDE-AB31-EDD4-0867-D0F7840F9421}"/>
          </ac:spMkLst>
        </pc:spChg>
        <pc:spChg chg="add del mod">
          <ac:chgData name="誉 董" userId="35ea20a21015b44c" providerId="LiveId" clId="{D6B9ED63-B844-4AF9-9BD7-A10819A9F457}" dt="2025-08-19T04:22:37.427" v="1684" actId="478"/>
          <ac:spMkLst>
            <pc:docMk/>
            <pc:sldMk cId="2262457321" sldId="288"/>
            <ac:spMk id="15" creationId="{F9FBCBBF-2CD9-9B4A-B809-DD8E5A7C728D}"/>
          </ac:spMkLst>
        </pc:spChg>
        <pc:spChg chg="add del mod">
          <ac:chgData name="誉 董" userId="35ea20a21015b44c" providerId="LiveId" clId="{D6B9ED63-B844-4AF9-9BD7-A10819A9F457}" dt="2025-08-19T07:56:07.367" v="3386" actId="478"/>
          <ac:spMkLst>
            <pc:docMk/>
            <pc:sldMk cId="2262457321" sldId="288"/>
            <ac:spMk id="16" creationId="{2B9DF28D-3AE9-378C-87E2-6239D015C02F}"/>
          </ac:spMkLst>
        </pc:spChg>
        <pc:spChg chg="mod">
          <ac:chgData name="誉 董" userId="35ea20a21015b44c" providerId="LiveId" clId="{D6B9ED63-B844-4AF9-9BD7-A10819A9F457}" dt="2025-08-19T05:43:47.895" v="2453" actId="20577"/>
          <ac:spMkLst>
            <pc:docMk/>
            <pc:sldMk cId="2262457321" sldId="288"/>
            <ac:spMk id="26" creationId="{BE4D8649-2285-9744-7D28-36E860C9CE5D}"/>
          </ac:spMkLst>
        </pc:spChg>
        <pc:spChg chg="add del">
          <ac:chgData name="誉 董" userId="35ea20a21015b44c" providerId="LiveId" clId="{D6B9ED63-B844-4AF9-9BD7-A10819A9F457}" dt="2025-08-19T04:22:37.427" v="1684" actId="478"/>
          <ac:spMkLst>
            <pc:docMk/>
            <pc:sldMk cId="2262457321" sldId="288"/>
            <ac:spMk id="27" creationId="{99AC021E-4028-8D23-5301-5636AF9E52D8}"/>
          </ac:spMkLst>
        </pc:spChg>
        <pc:spChg chg="add del">
          <ac:chgData name="誉 董" userId="35ea20a21015b44c" providerId="LiveId" clId="{D6B9ED63-B844-4AF9-9BD7-A10819A9F457}" dt="2025-08-19T04:22:37.427" v="1684" actId="478"/>
          <ac:spMkLst>
            <pc:docMk/>
            <pc:sldMk cId="2262457321" sldId="288"/>
            <ac:spMk id="31" creationId="{961D6597-5C87-D845-680C-63772E8F43E7}"/>
          </ac:spMkLst>
        </pc:spChg>
        <pc:spChg chg="add del mod">
          <ac:chgData name="誉 董" userId="35ea20a21015b44c" providerId="LiveId" clId="{D6B9ED63-B844-4AF9-9BD7-A10819A9F457}" dt="2025-08-19T04:22:37.427" v="1684" actId="478"/>
          <ac:spMkLst>
            <pc:docMk/>
            <pc:sldMk cId="2262457321" sldId="288"/>
            <ac:spMk id="32" creationId="{C7771A2F-F9CD-3176-23F6-D682D37D48B3}"/>
          </ac:spMkLst>
        </pc:spChg>
        <pc:spChg chg="add del mod">
          <ac:chgData name="誉 董" userId="35ea20a21015b44c" providerId="LiveId" clId="{D6B9ED63-B844-4AF9-9BD7-A10819A9F457}" dt="2025-08-19T07:57:16.718" v="3391" actId="207"/>
          <ac:spMkLst>
            <pc:docMk/>
            <pc:sldMk cId="2262457321" sldId="288"/>
            <ac:spMk id="33" creationId="{84C23F78-337C-A844-DFD0-E767BFF0D970}"/>
          </ac:spMkLst>
        </pc:spChg>
        <pc:spChg chg="add del mod">
          <ac:chgData name="誉 董" userId="35ea20a21015b44c" providerId="LiveId" clId="{D6B9ED63-B844-4AF9-9BD7-A10819A9F457}" dt="2025-08-20T03:09:36.357" v="12322"/>
          <ac:spMkLst>
            <pc:docMk/>
            <pc:sldMk cId="2262457321" sldId="288"/>
            <ac:spMk id="34" creationId="{23757221-41B3-F615-61C1-DEC44825C05E}"/>
          </ac:spMkLst>
        </pc:spChg>
        <pc:spChg chg="add del">
          <ac:chgData name="誉 董" userId="35ea20a21015b44c" providerId="LiveId" clId="{D6B9ED63-B844-4AF9-9BD7-A10819A9F457}" dt="2025-08-19T07:56:04.247" v="3385" actId="478"/>
          <ac:spMkLst>
            <pc:docMk/>
            <pc:sldMk cId="2262457321" sldId="288"/>
            <ac:spMk id="35" creationId="{EC0951D0-85A1-8324-E86A-A8456E9A2245}"/>
          </ac:spMkLst>
        </pc:spChg>
        <pc:picChg chg="add del">
          <ac:chgData name="誉 董" userId="35ea20a21015b44c" providerId="LiveId" clId="{D6B9ED63-B844-4AF9-9BD7-A10819A9F457}" dt="2025-08-19T04:22:37.427" v="1684" actId="478"/>
          <ac:picMkLst>
            <pc:docMk/>
            <pc:sldMk cId="2262457321" sldId="288"/>
            <ac:picMk id="2" creationId="{F0562FCE-A5BD-18C0-D69C-9B78462B68FC}"/>
          </ac:picMkLst>
        </pc:picChg>
        <pc:picChg chg="add mod">
          <ac:chgData name="誉 董" userId="35ea20a21015b44c" providerId="LiveId" clId="{D6B9ED63-B844-4AF9-9BD7-A10819A9F457}" dt="2025-08-19T08:34:01.375" v="4475" actId="1035"/>
          <ac:picMkLst>
            <pc:docMk/>
            <pc:sldMk cId="2262457321" sldId="288"/>
            <ac:picMk id="6" creationId="{6A65F469-6EC5-F4D7-25CC-7161F872B711}"/>
          </ac:picMkLst>
        </pc:picChg>
      </pc:sldChg>
      <pc:sldChg chg="addSp delSp modSp mod modAnim">
        <pc:chgData name="誉 董" userId="35ea20a21015b44c" providerId="LiveId" clId="{D6B9ED63-B844-4AF9-9BD7-A10819A9F457}" dt="2025-08-20T01:04:00.803" v="10520" actId="113"/>
        <pc:sldMkLst>
          <pc:docMk/>
          <pc:sldMk cId="1440420056" sldId="289"/>
        </pc:sldMkLst>
        <pc:spChg chg="add mod">
          <ac:chgData name="誉 董" userId="35ea20a21015b44c" providerId="LiveId" clId="{D6B9ED63-B844-4AF9-9BD7-A10819A9F457}" dt="2025-08-19T08:19:10.908" v="4002" actId="1036"/>
          <ac:spMkLst>
            <pc:docMk/>
            <pc:sldMk cId="1440420056" sldId="289"/>
            <ac:spMk id="2" creationId="{2AE8CED2-B71F-946B-0DEA-B038F91D47F4}"/>
          </ac:spMkLst>
        </pc:spChg>
        <pc:spChg chg="mod">
          <ac:chgData name="誉 董" userId="35ea20a21015b44c" providerId="LiveId" clId="{D6B9ED63-B844-4AF9-9BD7-A10819A9F457}" dt="2025-08-19T08:34:33.436" v="4484" actId="1035"/>
          <ac:spMkLst>
            <pc:docMk/>
            <pc:sldMk cId="1440420056" sldId="289"/>
            <ac:spMk id="3" creationId="{E6FBC249-ECDF-3B70-4B6D-49FAB2E622F0}"/>
          </ac:spMkLst>
        </pc:spChg>
        <pc:spChg chg="add del mod">
          <ac:chgData name="誉 董" userId="35ea20a21015b44c" providerId="LiveId" clId="{D6B9ED63-B844-4AF9-9BD7-A10819A9F457}" dt="2025-08-19T08:03:17.756" v="3522" actId="1036"/>
          <ac:spMkLst>
            <pc:docMk/>
            <pc:sldMk cId="1440420056" sldId="289"/>
            <ac:spMk id="4" creationId="{A609FF2F-B772-A669-9163-511B4F738D36}"/>
          </ac:spMkLst>
        </pc:spChg>
        <pc:spChg chg="add mod">
          <ac:chgData name="誉 董" userId="35ea20a21015b44c" providerId="LiveId" clId="{D6B9ED63-B844-4AF9-9BD7-A10819A9F457}" dt="2025-08-19T08:19:02.966" v="4000" actId="1076"/>
          <ac:spMkLst>
            <pc:docMk/>
            <pc:sldMk cId="1440420056" sldId="289"/>
            <ac:spMk id="6" creationId="{309E39BF-6925-E934-7638-EE4207F03CC6}"/>
          </ac:spMkLst>
        </pc:spChg>
        <pc:spChg chg="add del mod">
          <ac:chgData name="誉 董" userId="35ea20a21015b44c" providerId="LiveId" clId="{D6B9ED63-B844-4AF9-9BD7-A10819A9F457}" dt="2025-08-19T02:51:42.270" v="220"/>
          <ac:spMkLst>
            <pc:docMk/>
            <pc:sldMk cId="1440420056" sldId="289"/>
            <ac:spMk id="6" creationId="{4AEB4199-3955-50ED-38D3-0E9DEC901F36}"/>
          </ac:spMkLst>
        </pc:spChg>
        <pc:spChg chg="add mod">
          <ac:chgData name="誉 董" userId="35ea20a21015b44c" providerId="LiveId" clId="{D6B9ED63-B844-4AF9-9BD7-A10819A9F457}" dt="2025-08-20T01:04:00.803" v="10520" actId="113"/>
          <ac:spMkLst>
            <pc:docMk/>
            <pc:sldMk cId="1440420056" sldId="289"/>
            <ac:spMk id="7" creationId="{A32645A6-FA06-EBC4-C8A1-A69B756997C1}"/>
          </ac:spMkLst>
        </pc:spChg>
        <pc:spChg chg="mod">
          <ac:chgData name="誉 董" userId="35ea20a21015b44c" providerId="LiveId" clId="{D6B9ED63-B844-4AF9-9BD7-A10819A9F457}" dt="2025-08-19T18:43:42.554" v="9189" actId="20577"/>
          <ac:spMkLst>
            <pc:docMk/>
            <pc:sldMk cId="1440420056" sldId="289"/>
            <ac:spMk id="9" creationId="{97866515-9EA5-A1DE-AF00-89CA3C7632EA}"/>
          </ac:spMkLst>
        </pc:spChg>
        <pc:spChg chg="add mod">
          <ac:chgData name="誉 董" userId="35ea20a21015b44c" providerId="LiveId" clId="{D6B9ED63-B844-4AF9-9BD7-A10819A9F457}" dt="2025-08-19T08:34:40.807" v="4486" actId="1036"/>
          <ac:spMkLst>
            <pc:docMk/>
            <pc:sldMk cId="1440420056" sldId="289"/>
            <ac:spMk id="10" creationId="{42F2D430-679F-44E4-1E3C-0B248371C8FE}"/>
          </ac:spMkLst>
        </pc:spChg>
        <pc:spChg chg="del">
          <ac:chgData name="誉 董" userId="35ea20a21015b44c" providerId="LiveId" clId="{D6B9ED63-B844-4AF9-9BD7-A10819A9F457}" dt="2025-08-19T02:50:49.560" v="203" actId="478"/>
          <ac:spMkLst>
            <pc:docMk/>
            <pc:sldMk cId="1440420056" sldId="289"/>
            <ac:spMk id="10" creationId="{A29F24B6-FE74-CEE7-B1BB-C6FD4EADCFC0}"/>
          </ac:spMkLst>
        </pc:spChg>
        <pc:spChg chg="add mod">
          <ac:chgData name="誉 董" userId="35ea20a21015b44c" providerId="LiveId" clId="{D6B9ED63-B844-4AF9-9BD7-A10819A9F457}" dt="2025-08-19T18:44:45.271" v="9201" actId="207"/>
          <ac:spMkLst>
            <pc:docMk/>
            <pc:sldMk cId="1440420056" sldId="289"/>
            <ac:spMk id="11" creationId="{DE6EEE3E-C682-F78F-BDCE-3EA1407AF864}"/>
          </ac:spMkLst>
        </pc:spChg>
        <pc:spChg chg="add del mod">
          <ac:chgData name="誉 董" userId="35ea20a21015b44c" providerId="LiveId" clId="{D6B9ED63-B844-4AF9-9BD7-A10819A9F457}" dt="2025-08-19T04:31:30.207" v="1763" actId="478"/>
          <ac:spMkLst>
            <pc:docMk/>
            <pc:sldMk cId="1440420056" sldId="289"/>
            <ac:spMk id="13" creationId="{27CD9B33-A74D-67C8-29BC-DD88BD529464}"/>
          </ac:spMkLst>
        </pc:spChg>
        <pc:spChg chg="add del mod">
          <ac:chgData name="誉 董" userId="35ea20a21015b44c" providerId="LiveId" clId="{D6B9ED63-B844-4AF9-9BD7-A10819A9F457}" dt="2025-08-19T04:31:30.207" v="1763" actId="478"/>
          <ac:spMkLst>
            <pc:docMk/>
            <pc:sldMk cId="1440420056" sldId="289"/>
            <ac:spMk id="14" creationId="{655AD828-9964-4A7D-636F-6CB2FF35B1B6}"/>
          </ac:spMkLst>
        </pc:spChg>
        <pc:spChg chg="add mod">
          <ac:chgData name="誉 董" userId="35ea20a21015b44c" providerId="LiveId" clId="{D6B9ED63-B844-4AF9-9BD7-A10819A9F457}" dt="2025-08-19T07:58:22.587" v="3402"/>
          <ac:spMkLst>
            <pc:docMk/>
            <pc:sldMk cId="1440420056" sldId="289"/>
            <ac:spMk id="14" creationId="{DDA9E3AC-89B2-DBD5-FAE5-B9499395C8CB}"/>
          </ac:spMkLst>
        </pc:spChg>
        <pc:spChg chg="add mod">
          <ac:chgData name="誉 董" userId="35ea20a21015b44c" providerId="LiveId" clId="{D6B9ED63-B844-4AF9-9BD7-A10819A9F457}" dt="2025-08-19T07:58:22.587" v="3402"/>
          <ac:spMkLst>
            <pc:docMk/>
            <pc:sldMk cId="1440420056" sldId="289"/>
            <ac:spMk id="15" creationId="{6FA6EAF6-7032-7CA6-14AB-B5D18CC97B66}"/>
          </ac:spMkLst>
        </pc:spChg>
        <pc:spChg chg="del">
          <ac:chgData name="誉 董" userId="35ea20a21015b44c" providerId="LiveId" clId="{D6B9ED63-B844-4AF9-9BD7-A10819A9F457}" dt="2025-08-19T03:01:05.912" v="321" actId="478"/>
          <ac:spMkLst>
            <pc:docMk/>
            <pc:sldMk cId="1440420056" sldId="289"/>
            <ac:spMk id="15" creationId="{7AA05D3C-579F-C553-4764-2F7998AF9B87}"/>
          </ac:spMkLst>
        </pc:spChg>
        <pc:spChg chg="del">
          <ac:chgData name="誉 董" userId="35ea20a21015b44c" providerId="LiveId" clId="{D6B9ED63-B844-4AF9-9BD7-A10819A9F457}" dt="2025-08-19T03:01:05.912" v="321" actId="478"/>
          <ac:spMkLst>
            <pc:docMk/>
            <pc:sldMk cId="1440420056" sldId="289"/>
            <ac:spMk id="16" creationId="{199BC1B7-3263-A6EA-9145-3D7A1E01CDB2}"/>
          </ac:spMkLst>
        </pc:spChg>
        <pc:spChg chg="add mod">
          <ac:chgData name="誉 董" userId="35ea20a21015b44c" providerId="LiveId" clId="{D6B9ED63-B844-4AF9-9BD7-A10819A9F457}" dt="2025-08-19T07:58:22.587" v="3402"/>
          <ac:spMkLst>
            <pc:docMk/>
            <pc:sldMk cId="1440420056" sldId="289"/>
            <ac:spMk id="16" creationId="{55720135-68C9-D300-DE16-82A8CA11EACB}"/>
          </ac:spMkLst>
        </pc:spChg>
        <pc:spChg chg="add del mod">
          <ac:chgData name="誉 董" userId="35ea20a21015b44c" providerId="LiveId" clId="{D6B9ED63-B844-4AF9-9BD7-A10819A9F457}" dt="2025-08-19T04:31:30.207" v="1763" actId="478"/>
          <ac:spMkLst>
            <pc:docMk/>
            <pc:sldMk cId="1440420056" sldId="289"/>
            <ac:spMk id="17" creationId="{391A0A55-65E6-B116-6D4A-FC43D7FE75CE}"/>
          </ac:spMkLst>
        </pc:spChg>
        <pc:spChg chg="add mod">
          <ac:chgData name="誉 董" userId="35ea20a21015b44c" providerId="LiveId" clId="{D6B9ED63-B844-4AF9-9BD7-A10819A9F457}" dt="2025-08-19T07:58:22.587" v="3402"/>
          <ac:spMkLst>
            <pc:docMk/>
            <pc:sldMk cId="1440420056" sldId="289"/>
            <ac:spMk id="17" creationId="{C81414B9-EA66-604D-D4E1-4867BD984D27}"/>
          </ac:spMkLst>
        </pc:spChg>
        <pc:spChg chg="add mod">
          <ac:chgData name="誉 董" userId="35ea20a21015b44c" providerId="LiveId" clId="{D6B9ED63-B844-4AF9-9BD7-A10819A9F457}" dt="2025-08-19T07:58:22.587" v="3402"/>
          <ac:spMkLst>
            <pc:docMk/>
            <pc:sldMk cId="1440420056" sldId="289"/>
            <ac:spMk id="19" creationId="{1DDBF472-3E5E-69D2-32D1-43B8227B118A}"/>
          </ac:spMkLst>
        </pc:spChg>
        <pc:spChg chg="add del mod">
          <ac:chgData name="誉 董" userId="35ea20a21015b44c" providerId="LiveId" clId="{D6B9ED63-B844-4AF9-9BD7-A10819A9F457}" dt="2025-08-19T04:31:30.207" v="1763" actId="478"/>
          <ac:spMkLst>
            <pc:docMk/>
            <pc:sldMk cId="1440420056" sldId="289"/>
            <ac:spMk id="19" creationId="{559A95C1-1EBA-BCA4-2361-FD3A51149789}"/>
          </ac:spMkLst>
        </pc:spChg>
        <pc:spChg chg="add del mod">
          <ac:chgData name="誉 董" userId="35ea20a21015b44c" providerId="LiveId" clId="{D6B9ED63-B844-4AF9-9BD7-A10819A9F457}" dt="2025-08-19T04:31:30.207" v="1763" actId="478"/>
          <ac:spMkLst>
            <pc:docMk/>
            <pc:sldMk cId="1440420056" sldId="289"/>
            <ac:spMk id="20" creationId="{8826055B-79F8-A5BA-1DB5-0756B8CD7E22}"/>
          </ac:spMkLst>
        </pc:spChg>
        <pc:spChg chg="add mod">
          <ac:chgData name="誉 董" userId="35ea20a21015b44c" providerId="LiveId" clId="{D6B9ED63-B844-4AF9-9BD7-A10819A9F457}" dt="2025-08-19T07:58:22.587" v="3402"/>
          <ac:spMkLst>
            <pc:docMk/>
            <pc:sldMk cId="1440420056" sldId="289"/>
            <ac:spMk id="20" creationId="{9F441D2B-093F-4E34-D315-E4501EF13317}"/>
          </ac:spMkLst>
        </pc:spChg>
        <pc:spChg chg="add del mod">
          <ac:chgData name="誉 董" userId="35ea20a21015b44c" providerId="LiveId" clId="{D6B9ED63-B844-4AF9-9BD7-A10819A9F457}" dt="2025-08-19T04:31:30.207" v="1763" actId="478"/>
          <ac:spMkLst>
            <pc:docMk/>
            <pc:sldMk cId="1440420056" sldId="289"/>
            <ac:spMk id="21" creationId="{961670D3-B8B3-70C6-0B79-DB615F5A5E06}"/>
          </ac:spMkLst>
        </pc:spChg>
        <pc:spChg chg="add mod">
          <ac:chgData name="誉 董" userId="35ea20a21015b44c" providerId="LiveId" clId="{D6B9ED63-B844-4AF9-9BD7-A10819A9F457}" dt="2025-08-19T07:58:22.587" v="3402"/>
          <ac:spMkLst>
            <pc:docMk/>
            <pc:sldMk cId="1440420056" sldId="289"/>
            <ac:spMk id="21" creationId="{AEC9C533-843B-C242-E3AA-2ACE3B77AAF3}"/>
          </ac:spMkLst>
        </pc:spChg>
        <pc:spChg chg="add mod">
          <ac:chgData name="誉 董" userId="35ea20a21015b44c" providerId="LiveId" clId="{D6B9ED63-B844-4AF9-9BD7-A10819A9F457}" dt="2025-08-19T08:02:56.047" v="3508" actId="20577"/>
          <ac:spMkLst>
            <pc:docMk/>
            <pc:sldMk cId="1440420056" sldId="289"/>
            <ac:spMk id="22" creationId="{66817DFA-A792-EA49-ED11-A0E3CB800C43}"/>
          </ac:spMkLst>
        </pc:spChg>
        <pc:spChg chg="add del mod">
          <ac:chgData name="誉 董" userId="35ea20a21015b44c" providerId="LiveId" clId="{D6B9ED63-B844-4AF9-9BD7-A10819A9F457}" dt="2025-08-19T04:31:30.207" v="1763" actId="478"/>
          <ac:spMkLst>
            <pc:docMk/>
            <pc:sldMk cId="1440420056" sldId="289"/>
            <ac:spMk id="22" creationId="{EF760C9E-26DE-D8F1-2123-ED6A085CFAC0}"/>
          </ac:spMkLst>
        </pc:spChg>
        <pc:spChg chg="add del mod">
          <ac:chgData name="誉 董" userId="35ea20a21015b44c" providerId="LiveId" clId="{D6B9ED63-B844-4AF9-9BD7-A10819A9F457}" dt="2025-08-19T04:31:30.207" v="1763" actId="478"/>
          <ac:spMkLst>
            <pc:docMk/>
            <pc:sldMk cId="1440420056" sldId="289"/>
            <ac:spMk id="23" creationId="{98E65088-2FFB-0CA9-7206-7C98906FCBC1}"/>
          </ac:spMkLst>
        </pc:spChg>
        <pc:spChg chg="del mod">
          <ac:chgData name="誉 董" userId="35ea20a21015b44c" providerId="LiveId" clId="{D6B9ED63-B844-4AF9-9BD7-A10819A9F457}" dt="2025-08-19T07:35:27.527" v="2854" actId="478"/>
          <ac:spMkLst>
            <pc:docMk/>
            <pc:sldMk cId="1440420056" sldId="289"/>
            <ac:spMk id="26" creationId="{FD957EE8-7D00-8AC2-848C-9FF11799BF5D}"/>
          </ac:spMkLst>
        </pc:spChg>
        <pc:spChg chg="del">
          <ac:chgData name="誉 董" userId="35ea20a21015b44c" providerId="LiveId" clId="{D6B9ED63-B844-4AF9-9BD7-A10819A9F457}" dt="2025-08-19T03:01:05.912" v="321" actId="478"/>
          <ac:spMkLst>
            <pc:docMk/>
            <pc:sldMk cId="1440420056" sldId="289"/>
            <ac:spMk id="27" creationId="{ECD7FE79-1933-5FF5-F5E5-B3994D2EA506}"/>
          </ac:spMkLst>
        </pc:spChg>
        <pc:spChg chg="add mod">
          <ac:chgData name="誉 董" userId="35ea20a21015b44c" providerId="LiveId" clId="{D6B9ED63-B844-4AF9-9BD7-A10819A9F457}" dt="2025-08-19T04:31:24.592" v="1762"/>
          <ac:spMkLst>
            <pc:docMk/>
            <pc:sldMk cId="1440420056" sldId="289"/>
            <ac:spMk id="28" creationId="{0A0CF7D4-08B5-DC7B-E197-25E897FAF43E}"/>
          </ac:spMkLst>
        </pc:spChg>
        <pc:spChg chg="add mod">
          <ac:chgData name="誉 董" userId="35ea20a21015b44c" providerId="LiveId" clId="{D6B9ED63-B844-4AF9-9BD7-A10819A9F457}" dt="2025-08-19T04:31:24.592" v="1762"/>
          <ac:spMkLst>
            <pc:docMk/>
            <pc:sldMk cId="1440420056" sldId="289"/>
            <ac:spMk id="29" creationId="{B847047A-DDEF-D31F-2E6A-2997FB4CB17C}"/>
          </ac:spMkLst>
        </pc:spChg>
        <pc:spChg chg="add mod">
          <ac:chgData name="誉 董" userId="35ea20a21015b44c" providerId="LiveId" clId="{D6B9ED63-B844-4AF9-9BD7-A10819A9F457}" dt="2025-08-19T04:31:24.592" v="1762"/>
          <ac:spMkLst>
            <pc:docMk/>
            <pc:sldMk cId="1440420056" sldId="289"/>
            <ac:spMk id="30" creationId="{CDC4AB9F-A929-A922-0D4D-8484386913B6}"/>
          </ac:spMkLst>
        </pc:spChg>
        <pc:spChg chg="del">
          <ac:chgData name="誉 董" userId="35ea20a21015b44c" providerId="LiveId" clId="{D6B9ED63-B844-4AF9-9BD7-A10819A9F457}" dt="2025-08-19T03:01:05.912" v="321" actId="478"/>
          <ac:spMkLst>
            <pc:docMk/>
            <pc:sldMk cId="1440420056" sldId="289"/>
            <ac:spMk id="31" creationId="{38147F22-F422-AC1A-BE54-22DFE9BFC24B}"/>
          </ac:spMkLst>
        </pc:spChg>
        <pc:spChg chg="del">
          <ac:chgData name="誉 董" userId="35ea20a21015b44c" providerId="LiveId" clId="{D6B9ED63-B844-4AF9-9BD7-A10819A9F457}" dt="2025-08-19T03:01:05.912" v="321" actId="478"/>
          <ac:spMkLst>
            <pc:docMk/>
            <pc:sldMk cId="1440420056" sldId="289"/>
            <ac:spMk id="32" creationId="{38CB5682-36C5-CF43-64E2-4AA13BD2A123}"/>
          </ac:spMkLst>
        </pc:spChg>
        <pc:spChg chg="del">
          <ac:chgData name="誉 董" userId="35ea20a21015b44c" providerId="LiveId" clId="{D6B9ED63-B844-4AF9-9BD7-A10819A9F457}" dt="2025-08-19T03:01:05.912" v="321" actId="478"/>
          <ac:spMkLst>
            <pc:docMk/>
            <pc:sldMk cId="1440420056" sldId="289"/>
            <ac:spMk id="33" creationId="{BA403DC5-A6C6-015F-783E-4B9976D03F65}"/>
          </ac:spMkLst>
        </pc:spChg>
        <pc:spChg chg="del">
          <ac:chgData name="誉 董" userId="35ea20a21015b44c" providerId="LiveId" clId="{D6B9ED63-B844-4AF9-9BD7-A10819A9F457}" dt="2025-08-19T03:01:05.912" v="321" actId="478"/>
          <ac:spMkLst>
            <pc:docMk/>
            <pc:sldMk cId="1440420056" sldId="289"/>
            <ac:spMk id="34" creationId="{C3E52FC2-2D15-D048-FD9B-EAD41D673968}"/>
          </ac:spMkLst>
        </pc:spChg>
        <pc:spChg chg="del">
          <ac:chgData name="誉 董" userId="35ea20a21015b44c" providerId="LiveId" clId="{D6B9ED63-B844-4AF9-9BD7-A10819A9F457}" dt="2025-08-19T03:01:05.912" v="321" actId="478"/>
          <ac:spMkLst>
            <pc:docMk/>
            <pc:sldMk cId="1440420056" sldId="289"/>
            <ac:spMk id="35" creationId="{AF76DC69-631B-2623-9020-096A35A5CDE8}"/>
          </ac:spMkLst>
        </pc:spChg>
        <pc:spChg chg="add mod">
          <ac:chgData name="誉 董" userId="35ea20a21015b44c" providerId="LiveId" clId="{D6B9ED63-B844-4AF9-9BD7-A10819A9F457}" dt="2025-08-19T04:31:24.592" v="1762"/>
          <ac:spMkLst>
            <pc:docMk/>
            <pc:sldMk cId="1440420056" sldId="289"/>
            <ac:spMk id="36" creationId="{03C35C1F-BD6D-293E-9DA0-218638E1BDB0}"/>
          </ac:spMkLst>
        </pc:spChg>
        <pc:spChg chg="add mod">
          <ac:chgData name="誉 董" userId="35ea20a21015b44c" providerId="LiveId" clId="{D6B9ED63-B844-4AF9-9BD7-A10819A9F457}" dt="2025-08-19T04:31:24.592" v="1762"/>
          <ac:spMkLst>
            <pc:docMk/>
            <pc:sldMk cId="1440420056" sldId="289"/>
            <ac:spMk id="37" creationId="{9E07D307-CAE1-2DAA-A14A-00601C41C287}"/>
          </ac:spMkLst>
        </pc:spChg>
        <pc:spChg chg="add mod">
          <ac:chgData name="誉 董" userId="35ea20a21015b44c" providerId="LiveId" clId="{D6B9ED63-B844-4AF9-9BD7-A10819A9F457}" dt="2025-08-19T04:31:24.592" v="1762"/>
          <ac:spMkLst>
            <pc:docMk/>
            <pc:sldMk cId="1440420056" sldId="289"/>
            <ac:spMk id="38" creationId="{30B8D6E5-F544-6B47-76EF-62134E8455BF}"/>
          </ac:spMkLst>
        </pc:spChg>
        <pc:spChg chg="add mod">
          <ac:chgData name="誉 董" userId="35ea20a21015b44c" providerId="LiveId" clId="{D6B9ED63-B844-4AF9-9BD7-A10819A9F457}" dt="2025-08-19T04:31:24.592" v="1762"/>
          <ac:spMkLst>
            <pc:docMk/>
            <pc:sldMk cId="1440420056" sldId="289"/>
            <ac:spMk id="39" creationId="{63E597D3-F221-4ED8-4AFB-E08C7DFD3F5A}"/>
          </ac:spMkLst>
        </pc:spChg>
        <pc:spChg chg="add mod">
          <ac:chgData name="誉 董" userId="35ea20a21015b44c" providerId="LiveId" clId="{D6B9ED63-B844-4AF9-9BD7-A10819A9F457}" dt="2025-08-19T04:31:24.592" v="1762"/>
          <ac:spMkLst>
            <pc:docMk/>
            <pc:sldMk cId="1440420056" sldId="289"/>
            <ac:spMk id="40" creationId="{3DAB57BD-1E15-58C4-993E-6DC9925D8922}"/>
          </ac:spMkLst>
        </pc:spChg>
        <pc:spChg chg="add del mod">
          <ac:chgData name="誉 董" userId="35ea20a21015b44c" providerId="LiveId" clId="{D6B9ED63-B844-4AF9-9BD7-A10819A9F457}" dt="2025-08-19T07:58:22.020" v="3401" actId="478"/>
          <ac:spMkLst>
            <pc:docMk/>
            <pc:sldMk cId="1440420056" sldId="289"/>
            <ac:spMk id="42" creationId="{A1914B17-8188-C194-DD1F-51EF1A2D7898}"/>
          </ac:spMkLst>
        </pc:spChg>
        <pc:spChg chg="add del mod">
          <ac:chgData name="誉 董" userId="35ea20a21015b44c" providerId="LiveId" clId="{D6B9ED63-B844-4AF9-9BD7-A10819A9F457}" dt="2025-08-19T07:58:22.020" v="3401" actId="478"/>
          <ac:spMkLst>
            <pc:docMk/>
            <pc:sldMk cId="1440420056" sldId="289"/>
            <ac:spMk id="43" creationId="{164B5358-63B2-DF49-CEE1-081E0012FA98}"/>
          </ac:spMkLst>
        </pc:spChg>
        <pc:spChg chg="add del mod">
          <ac:chgData name="誉 董" userId="35ea20a21015b44c" providerId="LiveId" clId="{D6B9ED63-B844-4AF9-9BD7-A10819A9F457}" dt="2025-08-19T07:58:22.020" v="3401" actId="478"/>
          <ac:spMkLst>
            <pc:docMk/>
            <pc:sldMk cId="1440420056" sldId="289"/>
            <ac:spMk id="44" creationId="{10EC5F87-0E53-7A49-EFD8-1AB3C5069E49}"/>
          </ac:spMkLst>
        </pc:spChg>
        <pc:spChg chg="add del mod">
          <ac:chgData name="誉 董" userId="35ea20a21015b44c" providerId="LiveId" clId="{D6B9ED63-B844-4AF9-9BD7-A10819A9F457}" dt="2025-08-19T07:58:22.020" v="3401" actId="478"/>
          <ac:spMkLst>
            <pc:docMk/>
            <pc:sldMk cId="1440420056" sldId="289"/>
            <ac:spMk id="45" creationId="{2AF8CF5C-37D0-1EF8-93E2-0CDA31EF79F5}"/>
          </ac:spMkLst>
        </pc:spChg>
        <pc:spChg chg="add del mod">
          <ac:chgData name="誉 董" userId="35ea20a21015b44c" providerId="LiveId" clId="{D6B9ED63-B844-4AF9-9BD7-A10819A9F457}" dt="2025-08-19T07:58:22.020" v="3401" actId="478"/>
          <ac:spMkLst>
            <pc:docMk/>
            <pc:sldMk cId="1440420056" sldId="289"/>
            <ac:spMk id="46" creationId="{BAD512E4-8EC7-C2E8-73DC-9EC4C6BF9108}"/>
          </ac:spMkLst>
        </pc:spChg>
        <pc:spChg chg="add del mod">
          <ac:chgData name="誉 董" userId="35ea20a21015b44c" providerId="LiveId" clId="{D6B9ED63-B844-4AF9-9BD7-A10819A9F457}" dt="2025-08-19T07:58:22.020" v="3401" actId="478"/>
          <ac:spMkLst>
            <pc:docMk/>
            <pc:sldMk cId="1440420056" sldId="289"/>
            <ac:spMk id="47" creationId="{100A4466-B860-FFE2-B83B-FF2E69F1A06E}"/>
          </ac:spMkLst>
        </pc:spChg>
        <pc:spChg chg="add del mod">
          <ac:chgData name="誉 董" userId="35ea20a21015b44c" providerId="LiveId" clId="{D6B9ED63-B844-4AF9-9BD7-A10819A9F457}" dt="2025-08-19T07:58:22.020" v="3401" actId="478"/>
          <ac:spMkLst>
            <pc:docMk/>
            <pc:sldMk cId="1440420056" sldId="289"/>
            <ac:spMk id="48" creationId="{01C172DD-4A66-972D-F309-DA25784C8E9C}"/>
          </ac:spMkLst>
        </pc:spChg>
        <pc:spChg chg="add del mod">
          <ac:chgData name="誉 董" userId="35ea20a21015b44c" providerId="LiveId" clId="{D6B9ED63-B844-4AF9-9BD7-A10819A9F457}" dt="2025-08-19T07:58:22.020" v="3401" actId="478"/>
          <ac:spMkLst>
            <pc:docMk/>
            <pc:sldMk cId="1440420056" sldId="289"/>
            <ac:spMk id="49" creationId="{5ACC3D50-14AD-A95D-5934-288378E121D3}"/>
          </ac:spMkLst>
        </pc:spChg>
        <pc:picChg chg="del">
          <ac:chgData name="誉 董" userId="35ea20a21015b44c" providerId="LiveId" clId="{D6B9ED63-B844-4AF9-9BD7-A10819A9F457}" dt="2025-08-19T03:01:05.912" v="321" actId="478"/>
          <ac:picMkLst>
            <pc:docMk/>
            <pc:sldMk cId="1440420056" sldId="289"/>
            <ac:picMk id="2" creationId="{DEF1ECCB-FCB2-9FE1-D31B-3C85A8A877A0}"/>
          </ac:picMkLst>
        </pc:picChg>
        <pc:picChg chg="add del mod">
          <ac:chgData name="誉 董" userId="35ea20a21015b44c" providerId="LiveId" clId="{D6B9ED63-B844-4AF9-9BD7-A10819A9F457}" dt="2025-08-19T07:35:46.847" v="2858" actId="478"/>
          <ac:picMkLst>
            <pc:docMk/>
            <pc:sldMk cId="1440420056" sldId="289"/>
            <ac:picMk id="6" creationId="{D50320ED-3EA3-DB36-82DB-5426922A2E7D}"/>
          </ac:picMkLst>
        </pc:picChg>
        <pc:picChg chg="mod">
          <ac:chgData name="誉 董" userId="35ea20a21015b44c" providerId="LiveId" clId="{D6B9ED63-B844-4AF9-9BD7-A10819A9F457}" dt="2025-08-19T08:34:33.436" v="4484" actId="1035"/>
          <ac:picMkLst>
            <pc:docMk/>
            <pc:sldMk cId="1440420056" sldId="289"/>
            <ac:picMk id="8" creationId="{8009E2B1-20E3-00C4-08D1-8EFE776E4947}"/>
          </ac:picMkLst>
        </pc:picChg>
        <pc:picChg chg="add del">
          <ac:chgData name="誉 董" userId="35ea20a21015b44c" providerId="LiveId" clId="{D6B9ED63-B844-4AF9-9BD7-A10819A9F457}" dt="2025-08-19T07:35:55.564" v="2860" actId="22"/>
          <ac:picMkLst>
            <pc:docMk/>
            <pc:sldMk cId="1440420056" sldId="289"/>
            <ac:picMk id="12" creationId="{BD86F3B7-69C7-5E60-B127-FFBA0AC626C9}"/>
          </ac:picMkLst>
        </pc:picChg>
        <pc:picChg chg="add del mod">
          <ac:chgData name="誉 董" userId="35ea20a21015b44c" providerId="LiveId" clId="{D6B9ED63-B844-4AF9-9BD7-A10819A9F457}" dt="2025-08-19T04:31:30.207" v="1763" actId="478"/>
          <ac:picMkLst>
            <pc:docMk/>
            <pc:sldMk cId="1440420056" sldId="289"/>
            <ac:picMk id="12" creationId="{D94E6971-2D1B-315E-3DF4-37F648A1736A}"/>
          </ac:picMkLst>
        </pc:picChg>
        <pc:picChg chg="add mod">
          <ac:chgData name="誉 董" userId="35ea20a21015b44c" providerId="LiveId" clId="{D6B9ED63-B844-4AF9-9BD7-A10819A9F457}" dt="2025-08-19T07:58:22.587" v="3402"/>
          <ac:picMkLst>
            <pc:docMk/>
            <pc:sldMk cId="1440420056" sldId="289"/>
            <ac:picMk id="13" creationId="{56C3455E-38D8-D41F-A091-F4FE5B8A815C}"/>
          </ac:picMkLst>
        </pc:picChg>
        <pc:picChg chg="mod">
          <ac:chgData name="誉 董" userId="35ea20a21015b44c" providerId="LiveId" clId="{D6B9ED63-B844-4AF9-9BD7-A10819A9F457}" dt="2025-08-19T08:01:43.334" v="3483" actId="1076"/>
          <ac:picMkLst>
            <pc:docMk/>
            <pc:sldMk cId="1440420056" sldId="289"/>
            <ac:picMk id="18" creationId="{D403CA1B-D7B6-76E7-BFB5-E8D880B8761A}"/>
          </ac:picMkLst>
        </pc:picChg>
        <pc:picChg chg="add mod">
          <ac:chgData name="誉 董" userId="35ea20a21015b44c" providerId="LiveId" clId="{D6B9ED63-B844-4AF9-9BD7-A10819A9F457}" dt="2025-08-19T04:31:24.592" v="1762"/>
          <ac:picMkLst>
            <pc:docMk/>
            <pc:sldMk cId="1440420056" sldId="289"/>
            <ac:picMk id="25" creationId="{1173A15B-CA13-5753-067A-C3AAAB691466}"/>
          </ac:picMkLst>
        </pc:picChg>
        <pc:picChg chg="add del mod">
          <ac:chgData name="誉 董" userId="35ea20a21015b44c" providerId="LiveId" clId="{D6B9ED63-B844-4AF9-9BD7-A10819A9F457}" dt="2025-08-19T07:58:22.020" v="3401" actId="478"/>
          <ac:picMkLst>
            <pc:docMk/>
            <pc:sldMk cId="1440420056" sldId="289"/>
            <ac:picMk id="41" creationId="{5EFF9F66-2269-E87C-9E23-6A818BDFDA21}"/>
          </ac:picMkLst>
        </pc:picChg>
      </pc:sldChg>
      <pc:sldChg chg="addSp delSp modSp mod modAnim">
        <pc:chgData name="誉 董" userId="35ea20a21015b44c" providerId="LiveId" clId="{D6B9ED63-B844-4AF9-9BD7-A10819A9F457}" dt="2025-08-19T19:06:15.542" v="9530" actId="14100"/>
        <pc:sldMkLst>
          <pc:docMk/>
          <pc:sldMk cId="554785424" sldId="290"/>
        </pc:sldMkLst>
        <pc:spChg chg="mod">
          <ac:chgData name="誉 董" userId="35ea20a21015b44c" providerId="LiveId" clId="{D6B9ED63-B844-4AF9-9BD7-A10819A9F457}" dt="2025-08-19T19:05:51.009" v="9529"/>
          <ac:spMkLst>
            <pc:docMk/>
            <pc:sldMk cId="554785424" sldId="290"/>
            <ac:spMk id="3" creationId="{A0300F05-2EE2-3756-7A37-AB8C5EBB7A15}"/>
          </ac:spMkLst>
        </pc:spChg>
        <pc:spChg chg="add del mod">
          <ac:chgData name="誉 董" userId="35ea20a21015b44c" providerId="LiveId" clId="{D6B9ED63-B844-4AF9-9BD7-A10819A9F457}" dt="2025-08-19T09:15:25.731" v="4642" actId="478"/>
          <ac:spMkLst>
            <pc:docMk/>
            <pc:sldMk cId="554785424" sldId="290"/>
            <ac:spMk id="4" creationId="{8DBDFFDC-94D0-595C-D13A-4FE84D9E54FB}"/>
          </ac:spMkLst>
        </pc:spChg>
        <pc:spChg chg="add del mod">
          <ac:chgData name="誉 董" userId="35ea20a21015b44c" providerId="LiveId" clId="{D6B9ED63-B844-4AF9-9BD7-A10819A9F457}" dt="2025-08-19T09:15:23.787" v="4641" actId="478"/>
          <ac:spMkLst>
            <pc:docMk/>
            <pc:sldMk cId="554785424" sldId="290"/>
            <ac:spMk id="6" creationId="{B3343319-6A61-C610-08C7-0BDD527BA0CC}"/>
          </ac:spMkLst>
        </pc:spChg>
        <pc:spChg chg="add mod">
          <ac:chgData name="誉 董" userId="35ea20a21015b44c" providerId="LiveId" clId="{D6B9ED63-B844-4AF9-9BD7-A10819A9F457}" dt="2025-08-19T19:06:15.542" v="9530" actId="14100"/>
          <ac:spMkLst>
            <pc:docMk/>
            <pc:sldMk cId="554785424" sldId="290"/>
            <ac:spMk id="6" creationId="{CD48FA29-BECD-0342-2408-3E4F5E0CAED1}"/>
          </ac:spMkLst>
        </pc:spChg>
        <pc:spChg chg="add del mod">
          <ac:chgData name="誉 董" userId="35ea20a21015b44c" providerId="LiveId" clId="{D6B9ED63-B844-4AF9-9BD7-A10819A9F457}" dt="2025-08-19T09:15:21.566" v="4640" actId="478"/>
          <ac:spMkLst>
            <pc:docMk/>
            <pc:sldMk cId="554785424" sldId="290"/>
            <ac:spMk id="7" creationId="{DA64759B-B9FA-A1B7-13CE-735F516397B6}"/>
          </ac:spMkLst>
        </pc:spChg>
        <pc:spChg chg="mod">
          <ac:chgData name="誉 董" userId="35ea20a21015b44c" providerId="LiveId" clId="{D6B9ED63-B844-4AF9-9BD7-A10819A9F457}" dt="2025-08-19T03:02:11.862" v="335" actId="113"/>
          <ac:spMkLst>
            <pc:docMk/>
            <pc:sldMk cId="554785424" sldId="290"/>
            <ac:spMk id="15" creationId="{59B3C197-B85D-7153-D54F-DB8052EA8790}"/>
          </ac:spMkLst>
        </pc:spChg>
        <pc:spChg chg="mod">
          <ac:chgData name="誉 董" userId="35ea20a21015b44c" providerId="LiveId" clId="{D6B9ED63-B844-4AF9-9BD7-A10819A9F457}" dt="2025-08-19T08:00:12.940" v="3458" actId="1036"/>
          <ac:spMkLst>
            <pc:docMk/>
            <pc:sldMk cId="554785424" sldId="290"/>
            <ac:spMk id="16" creationId="{4142F90C-7364-1CB9-9680-82E79F860FE1}"/>
          </ac:spMkLst>
        </pc:spChg>
        <pc:spChg chg="mod">
          <ac:chgData name="誉 董" userId="35ea20a21015b44c" providerId="LiveId" clId="{D6B9ED63-B844-4AF9-9BD7-A10819A9F457}" dt="2025-08-19T07:54:40.107" v="3362" actId="20577"/>
          <ac:spMkLst>
            <pc:docMk/>
            <pc:sldMk cId="554785424" sldId="290"/>
            <ac:spMk id="26" creationId="{87C5C50E-C5EB-CE06-96B6-CBCD3BE7CFBF}"/>
          </ac:spMkLst>
        </pc:spChg>
        <pc:spChg chg="mod">
          <ac:chgData name="誉 董" userId="35ea20a21015b44c" providerId="LiveId" clId="{D6B9ED63-B844-4AF9-9BD7-A10819A9F457}" dt="2025-08-19T03:02:08.572" v="334" actId="1036"/>
          <ac:spMkLst>
            <pc:docMk/>
            <pc:sldMk cId="554785424" sldId="290"/>
            <ac:spMk id="32" creationId="{01298F35-E056-31D8-4AB4-4B1684890905}"/>
          </ac:spMkLst>
        </pc:spChg>
        <pc:spChg chg="del mod">
          <ac:chgData name="誉 董" userId="35ea20a21015b44c" providerId="LiveId" clId="{D6B9ED63-B844-4AF9-9BD7-A10819A9F457}" dt="2025-08-19T07:59:58.682" v="3416" actId="478"/>
          <ac:spMkLst>
            <pc:docMk/>
            <pc:sldMk cId="554785424" sldId="290"/>
            <ac:spMk id="34" creationId="{D89ABA16-610F-4EF6-FF26-8FCF0862BCDF}"/>
          </ac:spMkLst>
        </pc:spChg>
        <pc:spChg chg="mod">
          <ac:chgData name="誉 董" userId="35ea20a21015b44c" providerId="LiveId" clId="{D6B9ED63-B844-4AF9-9BD7-A10819A9F457}" dt="2025-08-19T08:00:12.940" v="3458" actId="1036"/>
          <ac:spMkLst>
            <pc:docMk/>
            <pc:sldMk cId="554785424" sldId="290"/>
            <ac:spMk id="35" creationId="{B91B67E5-8875-BDF1-A131-2BE8D8F13FDE}"/>
          </ac:spMkLst>
        </pc:spChg>
        <pc:picChg chg="add mod">
          <ac:chgData name="誉 董" userId="35ea20a21015b44c" providerId="LiveId" clId="{D6B9ED63-B844-4AF9-9BD7-A10819A9F457}" dt="2025-08-19T11:02:25.739" v="5772" actId="1038"/>
          <ac:picMkLst>
            <pc:docMk/>
            <pc:sldMk cId="554785424" sldId="290"/>
            <ac:picMk id="4" creationId="{5DABAD43-6295-25B3-28B7-9CEA9B575CAB}"/>
          </ac:picMkLst>
        </pc:picChg>
        <pc:picChg chg="mod">
          <ac:chgData name="誉 董" userId="35ea20a21015b44c" providerId="LiveId" clId="{D6B9ED63-B844-4AF9-9BD7-A10819A9F457}" dt="2025-08-19T11:01:08.925" v="5751" actId="1035"/>
          <ac:picMkLst>
            <pc:docMk/>
            <pc:sldMk cId="554785424" sldId="290"/>
            <ac:picMk id="8" creationId="{C74A2449-E992-D7C8-1752-3004B0280D37}"/>
          </ac:picMkLst>
        </pc:picChg>
        <pc:picChg chg="add del mod modCrop">
          <ac:chgData name="誉 董" userId="35ea20a21015b44c" providerId="LiveId" clId="{D6B9ED63-B844-4AF9-9BD7-A10819A9F457}" dt="2025-08-19T09:19:02.257" v="4757" actId="478"/>
          <ac:picMkLst>
            <pc:docMk/>
            <pc:sldMk cId="554785424" sldId="290"/>
            <ac:picMk id="9" creationId="{8C551BBE-65E6-9BBB-4C2D-FFBA87D00E6B}"/>
          </ac:picMkLst>
        </pc:picChg>
      </pc:sldChg>
      <pc:sldChg chg="addSp delSp modSp add mod modAnim">
        <pc:chgData name="誉 董" userId="35ea20a21015b44c" providerId="LiveId" clId="{D6B9ED63-B844-4AF9-9BD7-A10819A9F457}" dt="2025-08-20T01:41:42.119" v="10682"/>
        <pc:sldMkLst>
          <pc:docMk/>
          <pc:sldMk cId="130057172" sldId="291"/>
        </pc:sldMkLst>
        <pc:spChg chg="add del mod">
          <ac:chgData name="誉 董" userId="35ea20a21015b44c" providerId="LiveId" clId="{D6B9ED63-B844-4AF9-9BD7-A10819A9F457}" dt="2025-08-19T07:39:20.201" v="2944" actId="478"/>
          <ac:spMkLst>
            <pc:docMk/>
            <pc:sldMk cId="130057172" sldId="291"/>
            <ac:spMk id="2" creationId="{D3327FA4-3227-A3D6-ABE7-41FE4CB6A13B}"/>
          </ac:spMkLst>
        </pc:spChg>
        <pc:spChg chg="del mod">
          <ac:chgData name="誉 董" userId="35ea20a21015b44c" providerId="LiveId" clId="{D6B9ED63-B844-4AF9-9BD7-A10819A9F457}" dt="2025-08-19T07:47:48.999" v="3160" actId="478"/>
          <ac:spMkLst>
            <pc:docMk/>
            <pc:sldMk cId="130057172" sldId="291"/>
            <ac:spMk id="3" creationId="{F1A70306-B615-0DAA-F252-3833B6FB8E67}"/>
          </ac:spMkLst>
        </pc:spChg>
        <pc:spChg chg="del">
          <ac:chgData name="誉 董" userId="35ea20a21015b44c" providerId="LiveId" clId="{D6B9ED63-B844-4AF9-9BD7-A10819A9F457}" dt="2025-08-19T07:36:07.686" v="2863" actId="478"/>
          <ac:spMkLst>
            <pc:docMk/>
            <pc:sldMk cId="130057172" sldId="291"/>
            <ac:spMk id="4" creationId="{358F2232-EE09-1849-C395-44F8B44284F9}"/>
          </ac:spMkLst>
        </pc:spChg>
        <pc:spChg chg="add mod">
          <ac:chgData name="誉 董" userId="35ea20a21015b44c" providerId="LiveId" clId="{D6B9ED63-B844-4AF9-9BD7-A10819A9F457}" dt="2025-08-19T18:54:06.553" v="9393" actId="1038"/>
          <ac:spMkLst>
            <pc:docMk/>
            <pc:sldMk cId="130057172" sldId="291"/>
            <ac:spMk id="4" creationId="{9E4099EB-4F54-0366-783A-9B30065552AD}"/>
          </ac:spMkLst>
        </pc:spChg>
        <pc:spChg chg="add mod">
          <ac:chgData name="誉 董" userId="35ea20a21015b44c" providerId="LiveId" clId="{D6B9ED63-B844-4AF9-9BD7-A10819A9F457}" dt="2025-08-20T01:41:42.119" v="10682"/>
          <ac:spMkLst>
            <pc:docMk/>
            <pc:sldMk cId="130057172" sldId="291"/>
            <ac:spMk id="6" creationId="{8DF8967A-BC28-1237-0AD5-55DFE3E778C6}"/>
          </ac:spMkLst>
        </pc:spChg>
        <pc:spChg chg="del">
          <ac:chgData name="誉 董" userId="35ea20a21015b44c" providerId="LiveId" clId="{D6B9ED63-B844-4AF9-9BD7-A10819A9F457}" dt="2025-08-19T07:36:02.743" v="2862" actId="478"/>
          <ac:spMkLst>
            <pc:docMk/>
            <pc:sldMk cId="130057172" sldId="291"/>
            <ac:spMk id="7" creationId="{70F6B85A-F374-4782-6124-2EB4920AE837}"/>
          </ac:spMkLst>
        </pc:spChg>
        <pc:spChg chg="add mod">
          <ac:chgData name="誉 董" userId="35ea20a21015b44c" providerId="LiveId" clId="{D6B9ED63-B844-4AF9-9BD7-A10819A9F457}" dt="2025-08-19T19:04:41.826" v="9504" actId="1038"/>
          <ac:spMkLst>
            <pc:docMk/>
            <pc:sldMk cId="130057172" sldId="291"/>
            <ac:spMk id="7" creationId="{8F272022-3A76-2663-0A0A-0EE9FEC2D37F}"/>
          </ac:spMkLst>
        </pc:spChg>
        <pc:spChg chg="del">
          <ac:chgData name="誉 董" userId="35ea20a21015b44c" providerId="LiveId" clId="{D6B9ED63-B844-4AF9-9BD7-A10819A9F457}" dt="2025-08-19T07:36:02.743" v="2862" actId="478"/>
          <ac:spMkLst>
            <pc:docMk/>
            <pc:sldMk cId="130057172" sldId="291"/>
            <ac:spMk id="9" creationId="{50B1A10E-BEFC-938F-AD4A-10F4EBA0877B}"/>
          </ac:spMkLst>
        </pc:spChg>
        <pc:spChg chg="del">
          <ac:chgData name="誉 董" userId="35ea20a21015b44c" providerId="LiveId" clId="{D6B9ED63-B844-4AF9-9BD7-A10819A9F457}" dt="2025-08-19T07:36:02.743" v="2862" actId="478"/>
          <ac:spMkLst>
            <pc:docMk/>
            <pc:sldMk cId="130057172" sldId="291"/>
            <ac:spMk id="11" creationId="{BC70E03C-38DE-EF32-5893-99CD5B5622F3}"/>
          </ac:spMkLst>
        </pc:spChg>
        <pc:spChg chg="add del mod">
          <ac:chgData name="誉 董" userId="35ea20a21015b44c" providerId="LiveId" clId="{D6B9ED63-B844-4AF9-9BD7-A10819A9F457}" dt="2025-08-19T07:40:28.993" v="2949"/>
          <ac:spMkLst>
            <pc:docMk/>
            <pc:sldMk cId="130057172" sldId="291"/>
            <ac:spMk id="12" creationId="{0EC2E150-324A-8CDD-733C-72D1CE63D739}"/>
          </ac:spMkLst>
        </pc:spChg>
        <pc:spChg chg="add mod">
          <ac:chgData name="誉 董" userId="35ea20a21015b44c" providerId="LiveId" clId="{D6B9ED63-B844-4AF9-9BD7-A10819A9F457}" dt="2025-08-19T18:47:14.127" v="9278" actId="1038"/>
          <ac:spMkLst>
            <pc:docMk/>
            <pc:sldMk cId="130057172" sldId="291"/>
            <ac:spMk id="13" creationId="{B3DF47EC-F8BF-F834-66FC-63F327C959BE}"/>
          </ac:spMkLst>
        </pc:spChg>
        <pc:spChg chg="add mod">
          <ac:chgData name="誉 董" userId="35ea20a21015b44c" providerId="LiveId" clId="{D6B9ED63-B844-4AF9-9BD7-A10819A9F457}" dt="2025-08-19T19:04:56.562" v="9515" actId="1036"/>
          <ac:spMkLst>
            <pc:docMk/>
            <pc:sldMk cId="130057172" sldId="291"/>
            <ac:spMk id="14" creationId="{EAD52D97-7B9C-EAB2-10B2-C60486A18A0E}"/>
          </ac:spMkLst>
        </pc:spChg>
        <pc:spChg chg="add mod">
          <ac:chgData name="誉 董" userId="35ea20a21015b44c" providerId="LiveId" clId="{D6B9ED63-B844-4AF9-9BD7-A10819A9F457}" dt="2025-08-19T18:47:14.127" v="9278" actId="1038"/>
          <ac:spMkLst>
            <pc:docMk/>
            <pc:sldMk cId="130057172" sldId="291"/>
            <ac:spMk id="15" creationId="{94F4315A-DDC7-0E91-FAD4-0E0F3B8AF729}"/>
          </ac:spMkLst>
        </pc:spChg>
        <pc:spChg chg="add del mod ord">
          <ac:chgData name="誉 董" userId="35ea20a21015b44c" providerId="LiveId" clId="{D6B9ED63-B844-4AF9-9BD7-A10819A9F457}" dt="2025-08-19T07:51:29.929" v="3277" actId="478"/>
          <ac:spMkLst>
            <pc:docMk/>
            <pc:sldMk cId="130057172" sldId="291"/>
            <ac:spMk id="16" creationId="{247E146B-3812-CE31-B7BF-A0AC158B9970}"/>
          </ac:spMkLst>
        </pc:spChg>
        <pc:spChg chg="add mod">
          <ac:chgData name="誉 董" userId="35ea20a21015b44c" providerId="LiveId" clId="{D6B9ED63-B844-4AF9-9BD7-A10819A9F457}" dt="2025-08-19T07:54:03.006" v="3356"/>
          <ac:spMkLst>
            <pc:docMk/>
            <pc:sldMk cId="130057172" sldId="291"/>
            <ac:spMk id="17" creationId="{BAFE51FC-5AA0-F063-F069-367EB556DEA8}"/>
          </ac:spMkLst>
        </pc:spChg>
        <pc:spChg chg="add mod">
          <ac:chgData name="誉 董" userId="35ea20a21015b44c" providerId="LiveId" clId="{D6B9ED63-B844-4AF9-9BD7-A10819A9F457}" dt="2025-08-19T07:58:30.413" v="3404"/>
          <ac:spMkLst>
            <pc:docMk/>
            <pc:sldMk cId="130057172" sldId="291"/>
            <ac:spMk id="20" creationId="{C9F89430-6582-4D7B-5D41-704A244015B7}"/>
          </ac:spMkLst>
        </pc:spChg>
        <pc:spChg chg="add mod">
          <ac:chgData name="誉 董" userId="35ea20a21015b44c" providerId="LiveId" clId="{D6B9ED63-B844-4AF9-9BD7-A10819A9F457}" dt="2025-08-19T07:58:30.413" v="3404"/>
          <ac:spMkLst>
            <pc:docMk/>
            <pc:sldMk cId="130057172" sldId="291"/>
            <ac:spMk id="21" creationId="{7B496AD0-B400-33A3-B67C-F925125EFB11}"/>
          </ac:spMkLst>
        </pc:spChg>
        <pc:spChg chg="add mod">
          <ac:chgData name="誉 董" userId="35ea20a21015b44c" providerId="LiveId" clId="{D6B9ED63-B844-4AF9-9BD7-A10819A9F457}" dt="2025-08-19T07:58:30.413" v="3404"/>
          <ac:spMkLst>
            <pc:docMk/>
            <pc:sldMk cId="130057172" sldId="291"/>
            <ac:spMk id="22" creationId="{50408B6C-9DE0-D83A-6D02-408A47E15DCF}"/>
          </ac:spMkLst>
        </pc:spChg>
        <pc:spChg chg="add mod">
          <ac:chgData name="誉 董" userId="35ea20a21015b44c" providerId="LiveId" clId="{D6B9ED63-B844-4AF9-9BD7-A10819A9F457}" dt="2025-08-19T07:58:30.413" v="3404"/>
          <ac:spMkLst>
            <pc:docMk/>
            <pc:sldMk cId="130057172" sldId="291"/>
            <ac:spMk id="23" creationId="{F059624B-F48C-8494-B27B-01C9285DEC07}"/>
          </ac:spMkLst>
        </pc:spChg>
        <pc:spChg chg="add mod">
          <ac:chgData name="誉 董" userId="35ea20a21015b44c" providerId="LiveId" clId="{D6B9ED63-B844-4AF9-9BD7-A10819A9F457}" dt="2025-08-19T07:58:30.413" v="3404"/>
          <ac:spMkLst>
            <pc:docMk/>
            <pc:sldMk cId="130057172" sldId="291"/>
            <ac:spMk id="25" creationId="{1827AF58-6DAC-01B4-952B-4BE79B90C5EE}"/>
          </ac:spMkLst>
        </pc:spChg>
        <pc:spChg chg="add mod">
          <ac:chgData name="誉 董" userId="35ea20a21015b44c" providerId="LiveId" clId="{D6B9ED63-B844-4AF9-9BD7-A10819A9F457}" dt="2025-08-19T07:58:30.413" v="3404"/>
          <ac:spMkLst>
            <pc:docMk/>
            <pc:sldMk cId="130057172" sldId="291"/>
            <ac:spMk id="26" creationId="{4ED9E9E5-5BE6-9C93-2C8A-F93C5D85E8D8}"/>
          </ac:spMkLst>
        </pc:spChg>
        <pc:spChg chg="add mod">
          <ac:chgData name="誉 董" userId="35ea20a21015b44c" providerId="LiveId" clId="{D6B9ED63-B844-4AF9-9BD7-A10819A9F457}" dt="2025-08-19T07:58:30.413" v="3404"/>
          <ac:spMkLst>
            <pc:docMk/>
            <pc:sldMk cId="130057172" sldId="291"/>
            <ac:spMk id="27" creationId="{FA497AD4-B75A-058E-1B86-16B3A2F8421D}"/>
          </ac:spMkLst>
        </pc:spChg>
        <pc:spChg chg="del">
          <ac:chgData name="誉 董" userId="35ea20a21015b44c" providerId="LiveId" clId="{D6B9ED63-B844-4AF9-9BD7-A10819A9F457}" dt="2025-08-19T07:58:29.180" v="3403" actId="478"/>
          <ac:spMkLst>
            <pc:docMk/>
            <pc:sldMk cId="130057172" sldId="291"/>
            <ac:spMk id="42" creationId="{670B68AB-40F6-BDA1-5019-0ED74D2DF3D3}"/>
          </ac:spMkLst>
        </pc:spChg>
        <pc:spChg chg="del">
          <ac:chgData name="誉 董" userId="35ea20a21015b44c" providerId="LiveId" clId="{D6B9ED63-B844-4AF9-9BD7-A10819A9F457}" dt="2025-08-19T07:58:29.180" v="3403" actId="478"/>
          <ac:spMkLst>
            <pc:docMk/>
            <pc:sldMk cId="130057172" sldId="291"/>
            <ac:spMk id="43" creationId="{E3132798-4994-C2B5-E184-49ECC0BA46EE}"/>
          </ac:spMkLst>
        </pc:spChg>
        <pc:spChg chg="del">
          <ac:chgData name="誉 董" userId="35ea20a21015b44c" providerId="LiveId" clId="{D6B9ED63-B844-4AF9-9BD7-A10819A9F457}" dt="2025-08-19T07:58:29.180" v="3403" actId="478"/>
          <ac:spMkLst>
            <pc:docMk/>
            <pc:sldMk cId="130057172" sldId="291"/>
            <ac:spMk id="44" creationId="{5B74CF85-4E6E-625D-B523-3B579BA6C328}"/>
          </ac:spMkLst>
        </pc:spChg>
        <pc:spChg chg="del">
          <ac:chgData name="誉 董" userId="35ea20a21015b44c" providerId="LiveId" clId="{D6B9ED63-B844-4AF9-9BD7-A10819A9F457}" dt="2025-08-19T07:58:29.180" v="3403" actId="478"/>
          <ac:spMkLst>
            <pc:docMk/>
            <pc:sldMk cId="130057172" sldId="291"/>
            <ac:spMk id="45" creationId="{9C82BC3C-E4EF-0250-F801-1C069C401948}"/>
          </ac:spMkLst>
        </pc:spChg>
        <pc:spChg chg="del">
          <ac:chgData name="誉 董" userId="35ea20a21015b44c" providerId="LiveId" clId="{D6B9ED63-B844-4AF9-9BD7-A10819A9F457}" dt="2025-08-19T07:58:29.180" v="3403" actId="478"/>
          <ac:spMkLst>
            <pc:docMk/>
            <pc:sldMk cId="130057172" sldId="291"/>
            <ac:spMk id="46" creationId="{32F61F5C-0943-3A19-1747-9E5D99CA818E}"/>
          </ac:spMkLst>
        </pc:spChg>
        <pc:spChg chg="del">
          <ac:chgData name="誉 董" userId="35ea20a21015b44c" providerId="LiveId" clId="{D6B9ED63-B844-4AF9-9BD7-A10819A9F457}" dt="2025-08-19T07:58:29.180" v="3403" actId="478"/>
          <ac:spMkLst>
            <pc:docMk/>
            <pc:sldMk cId="130057172" sldId="291"/>
            <ac:spMk id="47" creationId="{8250D2E7-AB81-1E81-0BCE-0AA6B5A06E37}"/>
          </ac:spMkLst>
        </pc:spChg>
        <pc:spChg chg="del">
          <ac:chgData name="誉 董" userId="35ea20a21015b44c" providerId="LiveId" clId="{D6B9ED63-B844-4AF9-9BD7-A10819A9F457}" dt="2025-08-19T07:58:29.180" v="3403" actId="478"/>
          <ac:spMkLst>
            <pc:docMk/>
            <pc:sldMk cId="130057172" sldId="291"/>
            <ac:spMk id="48" creationId="{A72A5739-A755-C733-7806-F779FD55846C}"/>
          </ac:spMkLst>
        </pc:spChg>
        <pc:spChg chg="del">
          <ac:chgData name="誉 董" userId="35ea20a21015b44c" providerId="LiveId" clId="{D6B9ED63-B844-4AF9-9BD7-A10819A9F457}" dt="2025-08-19T07:58:29.180" v="3403" actId="478"/>
          <ac:spMkLst>
            <pc:docMk/>
            <pc:sldMk cId="130057172" sldId="291"/>
            <ac:spMk id="49" creationId="{79F4E434-0036-F462-E38E-4D695EF00A25}"/>
          </ac:spMkLst>
        </pc:spChg>
        <pc:picChg chg="add mod modCrop">
          <ac:chgData name="誉 董" userId="35ea20a21015b44c" providerId="LiveId" clId="{D6B9ED63-B844-4AF9-9BD7-A10819A9F457}" dt="2025-08-19T18:45:34.245" v="9247" actId="1038"/>
          <ac:picMkLst>
            <pc:docMk/>
            <pc:sldMk cId="130057172" sldId="291"/>
            <ac:picMk id="2" creationId="{77E055E2-55AB-1E12-F6B1-E81CC45B6B73}"/>
          </ac:picMkLst>
        </pc:picChg>
        <pc:picChg chg="add mod">
          <ac:chgData name="誉 董" userId="35ea20a21015b44c" providerId="LiveId" clId="{D6B9ED63-B844-4AF9-9BD7-A10819A9F457}" dt="2025-08-19T18:45:34.245" v="9247" actId="1038"/>
          <ac:picMkLst>
            <pc:docMk/>
            <pc:sldMk cId="130057172" sldId="291"/>
            <ac:picMk id="3" creationId="{00C8071E-B99D-53B2-915A-29B34D57B273}"/>
          </ac:picMkLst>
        </pc:picChg>
        <pc:picChg chg="del mod">
          <ac:chgData name="誉 董" userId="35ea20a21015b44c" providerId="LiveId" clId="{D6B9ED63-B844-4AF9-9BD7-A10819A9F457}" dt="2025-08-19T07:46:36.863" v="3135" actId="478"/>
          <ac:picMkLst>
            <pc:docMk/>
            <pc:sldMk cId="130057172" sldId="291"/>
            <ac:picMk id="8" creationId="{F683F3D2-C4C5-CEA7-943A-B74B849065A6}"/>
          </ac:picMkLst>
        </pc:picChg>
        <pc:picChg chg="add del mod">
          <ac:chgData name="誉 董" userId="35ea20a21015b44c" providerId="LiveId" clId="{D6B9ED63-B844-4AF9-9BD7-A10819A9F457}" dt="2025-08-19T08:04:36.029" v="3523" actId="478"/>
          <ac:picMkLst>
            <pc:docMk/>
            <pc:sldMk cId="130057172" sldId="291"/>
            <ac:picMk id="10" creationId="{C0CD4668-9D94-4505-3551-9374CF65CDD8}"/>
          </ac:picMkLst>
        </pc:picChg>
        <pc:picChg chg="mod">
          <ac:chgData name="誉 董" userId="35ea20a21015b44c" providerId="LiveId" clId="{D6B9ED63-B844-4AF9-9BD7-A10819A9F457}" dt="2025-08-19T18:57:01.756" v="9419" actId="1076"/>
          <ac:picMkLst>
            <pc:docMk/>
            <pc:sldMk cId="130057172" sldId="291"/>
            <ac:picMk id="18" creationId="{718C2A0B-E3B0-D2EC-5E43-033399CA019D}"/>
          </ac:picMkLst>
        </pc:picChg>
        <pc:picChg chg="add del mod">
          <ac:chgData name="誉 董" userId="35ea20a21015b44c" providerId="LiveId" clId="{D6B9ED63-B844-4AF9-9BD7-A10819A9F457}" dt="2025-08-19T07:58:33.027" v="3405" actId="478"/>
          <ac:picMkLst>
            <pc:docMk/>
            <pc:sldMk cId="130057172" sldId="291"/>
            <ac:picMk id="19" creationId="{360F7FBC-C762-05E9-0229-F8CCF54FE918}"/>
          </ac:picMkLst>
        </pc:picChg>
        <pc:picChg chg="add mod modCrop">
          <ac:chgData name="誉 董" userId="35ea20a21015b44c" providerId="LiveId" clId="{D6B9ED63-B844-4AF9-9BD7-A10819A9F457}" dt="2025-08-19T18:45:34.245" v="9247" actId="1038"/>
          <ac:picMkLst>
            <pc:docMk/>
            <pc:sldMk cId="130057172" sldId="291"/>
            <ac:picMk id="29" creationId="{7FA02D35-23FC-F968-0962-663DA667A8A2}"/>
          </ac:picMkLst>
        </pc:picChg>
      </pc:sldChg>
      <pc:sldChg chg="addSp delSp modSp new del mod">
        <pc:chgData name="誉 董" userId="35ea20a21015b44c" providerId="LiveId" clId="{D6B9ED63-B844-4AF9-9BD7-A10819A9F457}" dt="2025-08-19T10:32:41.024" v="5690" actId="47"/>
        <pc:sldMkLst>
          <pc:docMk/>
          <pc:sldMk cId="404406878" sldId="292"/>
        </pc:sldMkLst>
        <pc:spChg chg="add mod">
          <ac:chgData name="誉 董" userId="35ea20a21015b44c" providerId="LiveId" clId="{D6B9ED63-B844-4AF9-9BD7-A10819A9F457}" dt="2025-08-19T09:44:43.394" v="4839" actId="1036"/>
          <ac:spMkLst>
            <pc:docMk/>
            <pc:sldMk cId="404406878" sldId="292"/>
            <ac:spMk id="2" creationId="{DF2FAA7F-CD79-D149-ABB5-CB51AE4DB31B}"/>
          </ac:spMkLst>
        </pc:spChg>
        <pc:spChg chg="add mod">
          <ac:chgData name="誉 董" userId="35ea20a21015b44c" providerId="LiveId" clId="{D6B9ED63-B844-4AF9-9BD7-A10819A9F457}" dt="2025-08-19T09:44:43.394" v="4839" actId="1036"/>
          <ac:spMkLst>
            <pc:docMk/>
            <pc:sldMk cId="404406878" sldId="292"/>
            <ac:spMk id="3" creationId="{EE67821D-4300-E440-6F1C-119CDEC97131}"/>
          </ac:spMkLst>
        </pc:spChg>
        <pc:spChg chg="add mod">
          <ac:chgData name="誉 董" userId="35ea20a21015b44c" providerId="LiveId" clId="{D6B9ED63-B844-4AF9-9BD7-A10819A9F457}" dt="2025-08-19T10:18:53.590" v="5417" actId="208"/>
          <ac:spMkLst>
            <pc:docMk/>
            <pc:sldMk cId="404406878" sldId="292"/>
            <ac:spMk id="4" creationId="{8B653C5A-F7A4-8FE0-4846-5509E8E0A4AA}"/>
          </ac:spMkLst>
        </pc:spChg>
        <pc:spChg chg="add mod">
          <ac:chgData name="誉 董" userId="35ea20a21015b44c" providerId="LiveId" clId="{D6B9ED63-B844-4AF9-9BD7-A10819A9F457}" dt="2025-08-19T10:18:53.590" v="5417" actId="208"/>
          <ac:spMkLst>
            <pc:docMk/>
            <pc:sldMk cId="404406878" sldId="292"/>
            <ac:spMk id="5" creationId="{66AE69A4-7F6D-E311-3B14-B93CEA956ECC}"/>
          </ac:spMkLst>
        </pc:spChg>
        <pc:spChg chg="add mod">
          <ac:chgData name="誉 董" userId="35ea20a21015b44c" providerId="LiveId" clId="{D6B9ED63-B844-4AF9-9BD7-A10819A9F457}" dt="2025-08-19T09:44:43.394" v="4839" actId="1036"/>
          <ac:spMkLst>
            <pc:docMk/>
            <pc:sldMk cId="404406878" sldId="292"/>
            <ac:spMk id="6" creationId="{660A149F-5AFC-6036-2C36-454D8DCC00DE}"/>
          </ac:spMkLst>
        </pc:spChg>
        <pc:spChg chg="add mod">
          <ac:chgData name="誉 董" userId="35ea20a21015b44c" providerId="LiveId" clId="{D6B9ED63-B844-4AF9-9BD7-A10819A9F457}" dt="2025-08-19T09:44:43.394" v="4839" actId="1036"/>
          <ac:spMkLst>
            <pc:docMk/>
            <pc:sldMk cId="404406878" sldId="292"/>
            <ac:spMk id="7" creationId="{C86DE58D-F30B-2073-1381-2D4C6DFA17CC}"/>
          </ac:spMkLst>
        </pc:spChg>
        <pc:spChg chg="add mod">
          <ac:chgData name="誉 董" userId="35ea20a21015b44c" providerId="LiveId" clId="{D6B9ED63-B844-4AF9-9BD7-A10819A9F457}" dt="2025-08-19T10:18:53.590" v="5417" actId="208"/>
          <ac:spMkLst>
            <pc:docMk/>
            <pc:sldMk cId="404406878" sldId="292"/>
            <ac:spMk id="8" creationId="{0B77B1BA-12BD-C733-8833-16C68AADF920}"/>
          </ac:spMkLst>
        </pc:spChg>
        <pc:spChg chg="add mod">
          <ac:chgData name="誉 董" userId="35ea20a21015b44c" providerId="LiveId" clId="{D6B9ED63-B844-4AF9-9BD7-A10819A9F457}" dt="2025-08-19T10:18:53.590" v="5417" actId="208"/>
          <ac:spMkLst>
            <pc:docMk/>
            <pc:sldMk cId="404406878" sldId="292"/>
            <ac:spMk id="9" creationId="{EC45C128-A974-13A0-CA54-788572924B54}"/>
          </ac:spMkLst>
        </pc:spChg>
        <pc:spChg chg="add mod">
          <ac:chgData name="誉 董" userId="35ea20a21015b44c" providerId="LiveId" clId="{D6B9ED63-B844-4AF9-9BD7-A10819A9F457}" dt="2025-08-19T09:46:20.289" v="4858" actId="1038"/>
          <ac:spMkLst>
            <pc:docMk/>
            <pc:sldMk cId="404406878" sldId="292"/>
            <ac:spMk id="10" creationId="{F79F8863-5BDC-92AA-8CA7-A6AF98B413E2}"/>
          </ac:spMkLst>
        </pc:spChg>
        <pc:spChg chg="add mod">
          <ac:chgData name="誉 董" userId="35ea20a21015b44c" providerId="LiveId" clId="{D6B9ED63-B844-4AF9-9BD7-A10819A9F457}" dt="2025-08-19T09:46:20.289" v="4858" actId="1038"/>
          <ac:spMkLst>
            <pc:docMk/>
            <pc:sldMk cId="404406878" sldId="292"/>
            <ac:spMk id="11" creationId="{FFE21D1C-5A5F-8E13-B1C6-18EF8269017B}"/>
          </ac:spMkLst>
        </pc:spChg>
        <pc:spChg chg="add mod">
          <ac:chgData name="誉 董" userId="35ea20a21015b44c" providerId="LiveId" clId="{D6B9ED63-B844-4AF9-9BD7-A10819A9F457}" dt="2025-08-19T10:18:53.590" v="5417" actId="208"/>
          <ac:spMkLst>
            <pc:docMk/>
            <pc:sldMk cId="404406878" sldId="292"/>
            <ac:spMk id="12" creationId="{22E5A076-8706-A5ED-E955-7446E47BD383}"/>
          </ac:spMkLst>
        </pc:spChg>
        <pc:spChg chg="add mod">
          <ac:chgData name="誉 董" userId="35ea20a21015b44c" providerId="LiveId" clId="{D6B9ED63-B844-4AF9-9BD7-A10819A9F457}" dt="2025-08-19T10:18:53.590" v="5417" actId="208"/>
          <ac:spMkLst>
            <pc:docMk/>
            <pc:sldMk cId="404406878" sldId="292"/>
            <ac:spMk id="13" creationId="{0E7BB04B-E777-2F74-E2B7-204D0EB3B5E5}"/>
          </ac:spMkLst>
        </pc:spChg>
        <pc:spChg chg="add mod">
          <ac:chgData name="誉 董" userId="35ea20a21015b44c" providerId="LiveId" clId="{D6B9ED63-B844-4AF9-9BD7-A10819A9F457}" dt="2025-08-19T09:46:20.289" v="4858" actId="1038"/>
          <ac:spMkLst>
            <pc:docMk/>
            <pc:sldMk cId="404406878" sldId="292"/>
            <ac:spMk id="14" creationId="{A904DE5B-4EF1-C8B2-65D3-58449904FCB2}"/>
          </ac:spMkLst>
        </pc:spChg>
        <pc:spChg chg="add mod">
          <ac:chgData name="誉 董" userId="35ea20a21015b44c" providerId="LiveId" clId="{D6B9ED63-B844-4AF9-9BD7-A10819A9F457}" dt="2025-08-19T09:46:20.289" v="4858" actId="1038"/>
          <ac:spMkLst>
            <pc:docMk/>
            <pc:sldMk cId="404406878" sldId="292"/>
            <ac:spMk id="15" creationId="{A690CF3C-23E3-DB9C-85EF-10031AF8A9F5}"/>
          </ac:spMkLst>
        </pc:spChg>
        <pc:spChg chg="add mod">
          <ac:chgData name="誉 董" userId="35ea20a21015b44c" providerId="LiveId" clId="{D6B9ED63-B844-4AF9-9BD7-A10819A9F457}" dt="2025-08-19T09:49:56.519" v="4891" actId="1037"/>
          <ac:spMkLst>
            <pc:docMk/>
            <pc:sldMk cId="404406878" sldId="292"/>
            <ac:spMk id="16" creationId="{BE1FDC83-B17E-2628-8793-2AB1874BE735}"/>
          </ac:spMkLst>
        </pc:spChg>
        <pc:spChg chg="add mod">
          <ac:chgData name="誉 董" userId="35ea20a21015b44c" providerId="LiveId" clId="{D6B9ED63-B844-4AF9-9BD7-A10819A9F457}" dt="2025-08-19T10:18:53.590" v="5417" actId="208"/>
          <ac:spMkLst>
            <pc:docMk/>
            <pc:sldMk cId="404406878" sldId="292"/>
            <ac:spMk id="17" creationId="{F05C0FFB-E1C2-16A9-1BE2-6273AFE8061D}"/>
          </ac:spMkLst>
        </pc:spChg>
        <pc:spChg chg="add mod">
          <ac:chgData name="誉 董" userId="35ea20a21015b44c" providerId="LiveId" clId="{D6B9ED63-B844-4AF9-9BD7-A10819A9F457}" dt="2025-08-19T10:18:53.590" v="5417" actId="208"/>
          <ac:spMkLst>
            <pc:docMk/>
            <pc:sldMk cId="404406878" sldId="292"/>
            <ac:spMk id="18" creationId="{90293B32-8552-65FD-B034-84DC613E27A1}"/>
          </ac:spMkLst>
        </pc:spChg>
        <pc:spChg chg="add mod">
          <ac:chgData name="誉 董" userId="35ea20a21015b44c" providerId="LiveId" clId="{D6B9ED63-B844-4AF9-9BD7-A10819A9F457}" dt="2025-08-19T09:46:29.500" v="4860" actId="1038"/>
          <ac:spMkLst>
            <pc:docMk/>
            <pc:sldMk cId="404406878" sldId="292"/>
            <ac:spMk id="19" creationId="{CB52C01C-DB21-C8E7-F466-FEF6766F2CFA}"/>
          </ac:spMkLst>
        </pc:spChg>
        <pc:spChg chg="add mod">
          <ac:chgData name="誉 董" userId="35ea20a21015b44c" providerId="LiveId" clId="{D6B9ED63-B844-4AF9-9BD7-A10819A9F457}" dt="2025-08-19T10:18:53.590" v="5417" actId="208"/>
          <ac:spMkLst>
            <pc:docMk/>
            <pc:sldMk cId="404406878" sldId="292"/>
            <ac:spMk id="20" creationId="{3E550ADE-C482-0427-B99D-988DAA929E00}"/>
          </ac:spMkLst>
        </pc:spChg>
        <pc:spChg chg="add mod">
          <ac:chgData name="誉 董" userId="35ea20a21015b44c" providerId="LiveId" clId="{D6B9ED63-B844-4AF9-9BD7-A10819A9F457}" dt="2025-08-19T10:18:53.590" v="5417" actId="208"/>
          <ac:spMkLst>
            <pc:docMk/>
            <pc:sldMk cId="404406878" sldId="292"/>
            <ac:spMk id="21" creationId="{D3288581-E948-28B8-27B5-D27F5A59E0E0}"/>
          </ac:spMkLst>
        </pc:spChg>
        <pc:spChg chg="add mod">
          <ac:chgData name="誉 董" userId="35ea20a21015b44c" providerId="LiveId" clId="{D6B9ED63-B844-4AF9-9BD7-A10819A9F457}" dt="2025-08-19T09:56:08.452" v="5157" actId="164"/>
          <ac:spMkLst>
            <pc:docMk/>
            <pc:sldMk cId="404406878" sldId="292"/>
            <ac:spMk id="23" creationId="{CB01197B-4024-1966-D037-156F2D4DC84C}"/>
          </ac:spMkLst>
        </pc:spChg>
        <pc:spChg chg="add mod">
          <ac:chgData name="誉 董" userId="35ea20a21015b44c" providerId="LiveId" clId="{D6B9ED63-B844-4AF9-9BD7-A10819A9F457}" dt="2025-08-19T09:52:11.043" v="5066" actId="1037"/>
          <ac:spMkLst>
            <pc:docMk/>
            <pc:sldMk cId="404406878" sldId="292"/>
            <ac:spMk id="24" creationId="{4AEFBA27-B74A-1A93-2F29-AC3AE3D99D9E}"/>
          </ac:spMkLst>
        </pc:spChg>
        <pc:spChg chg="add mod">
          <ac:chgData name="誉 董" userId="35ea20a21015b44c" providerId="LiveId" clId="{D6B9ED63-B844-4AF9-9BD7-A10819A9F457}" dt="2025-08-19T10:00:26.213" v="5319" actId="164"/>
          <ac:spMkLst>
            <pc:docMk/>
            <pc:sldMk cId="404406878" sldId="292"/>
            <ac:spMk id="25" creationId="{76DFFAFD-48E2-6953-52FF-3E007A93CCCC}"/>
          </ac:spMkLst>
        </pc:spChg>
        <pc:spChg chg="add mod">
          <ac:chgData name="誉 董" userId="35ea20a21015b44c" providerId="LiveId" clId="{D6B9ED63-B844-4AF9-9BD7-A10819A9F457}" dt="2025-08-19T09:56:25.522" v="5236" actId="1037"/>
          <ac:spMkLst>
            <pc:docMk/>
            <pc:sldMk cId="404406878" sldId="292"/>
            <ac:spMk id="26" creationId="{9B8D1DA5-B3B0-B7FF-CBFB-439F2E626303}"/>
          </ac:spMkLst>
        </pc:spChg>
        <pc:spChg chg="add mod">
          <ac:chgData name="誉 董" userId="35ea20a21015b44c" providerId="LiveId" clId="{D6B9ED63-B844-4AF9-9BD7-A10819A9F457}" dt="2025-08-19T09:52:45.856" v="5129" actId="1076"/>
          <ac:spMkLst>
            <pc:docMk/>
            <pc:sldMk cId="404406878" sldId="292"/>
            <ac:spMk id="27" creationId="{6F583E9F-6604-8CE0-8976-8BEFA836F5BC}"/>
          </ac:spMkLst>
        </pc:spChg>
        <pc:spChg chg="add mod">
          <ac:chgData name="誉 董" userId="35ea20a21015b44c" providerId="LiveId" clId="{D6B9ED63-B844-4AF9-9BD7-A10819A9F457}" dt="2025-08-19T09:52:45.856" v="5129" actId="1076"/>
          <ac:spMkLst>
            <pc:docMk/>
            <pc:sldMk cId="404406878" sldId="292"/>
            <ac:spMk id="28" creationId="{14358891-7605-A7C7-2AC7-1D6B9B62E881}"/>
          </ac:spMkLst>
        </pc:spChg>
        <pc:spChg chg="add mod">
          <ac:chgData name="誉 董" userId="35ea20a21015b44c" providerId="LiveId" clId="{D6B9ED63-B844-4AF9-9BD7-A10819A9F457}" dt="2025-08-19T09:56:25.522" v="5236" actId="1037"/>
          <ac:spMkLst>
            <pc:docMk/>
            <pc:sldMk cId="404406878" sldId="292"/>
            <ac:spMk id="29" creationId="{1911AAAF-D51A-5496-6A2F-49E6C4A6E420}"/>
          </ac:spMkLst>
        </pc:spChg>
        <pc:spChg chg="add mod">
          <ac:chgData name="誉 董" userId="35ea20a21015b44c" providerId="LiveId" clId="{D6B9ED63-B844-4AF9-9BD7-A10819A9F457}" dt="2025-08-19T10:00:26.213" v="5319" actId="164"/>
          <ac:spMkLst>
            <pc:docMk/>
            <pc:sldMk cId="404406878" sldId="292"/>
            <ac:spMk id="30" creationId="{975F1671-1E15-5A02-DDFE-60AAFA4075D2}"/>
          </ac:spMkLst>
        </pc:spChg>
        <pc:spChg chg="add mod">
          <ac:chgData name="誉 董" userId="35ea20a21015b44c" providerId="LiveId" clId="{D6B9ED63-B844-4AF9-9BD7-A10819A9F457}" dt="2025-08-19T09:56:08.452" v="5157" actId="164"/>
          <ac:spMkLst>
            <pc:docMk/>
            <pc:sldMk cId="404406878" sldId="292"/>
            <ac:spMk id="31" creationId="{EAF5CF82-69C1-F07C-1E17-4D39BB17D4B2}"/>
          </ac:spMkLst>
        </pc:spChg>
        <pc:spChg chg="add mod">
          <ac:chgData name="誉 董" userId="35ea20a21015b44c" providerId="LiveId" clId="{D6B9ED63-B844-4AF9-9BD7-A10819A9F457}" dt="2025-08-19T09:56:08.452" v="5157" actId="164"/>
          <ac:spMkLst>
            <pc:docMk/>
            <pc:sldMk cId="404406878" sldId="292"/>
            <ac:spMk id="32" creationId="{2EB04250-FA71-6FAB-25FB-9C1E5BE536DA}"/>
          </ac:spMkLst>
        </pc:spChg>
        <pc:spChg chg="add mod">
          <ac:chgData name="誉 董" userId="35ea20a21015b44c" providerId="LiveId" clId="{D6B9ED63-B844-4AF9-9BD7-A10819A9F457}" dt="2025-08-19T09:53:00.524" v="5131" actId="1076"/>
          <ac:spMkLst>
            <pc:docMk/>
            <pc:sldMk cId="404406878" sldId="292"/>
            <ac:spMk id="33" creationId="{89D429D3-66B2-AA3D-2656-6C499C39B312}"/>
          </ac:spMkLst>
        </pc:spChg>
        <pc:spChg chg="add mod">
          <ac:chgData name="誉 董" userId="35ea20a21015b44c" providerId="LiveId" clId="{D6B9ED63-B844-4AF9-9BD7-A10819A9F457}" dt="2025-08-19T10:00:26.213" v="5319" actId="164"/>
          <ac:spMkLst>
            <pc:docMk/>
            <pc:sldMk cId="404406878" sldId="292"/>
            <ac:spMk id="34" creationId="{9C15F9A0-9C5A-1E45-7308-B55A4CE0C144}"/>
          </ac:spMkLst>
        </pc:spChg>
        <pc:spChg chg="add mod">
          <ac:chgData name="誉 董" userId="35ea20a21015b44c" providerId="LiveId" clId="{D6B9ED63-B844-4AF9-9BD7-A10819A9F457}" dt="2025-08-19T09:56:25.522" v="5236" actId="1037"/>
          <ac:spMkLst>
            <pc:docMk/>
            <pc:sldMk cId="404406878" sldId="292"/>
            <ac:spMk id="35" creationId="{7C85FBC5-3DE6-8F9C-A43E-04E6A8A2B455}"/>
          </ac:spMkLst>
        </pc:spChg>
        <pc:spChg chg="add mod">
          <ac:chgData name="誉 董" userId="35ea20a21015b44c" providerId="LiveId" clId="{D6B9ED63-B844-4AF9-9BD7-A10819A9F457}" dt="2025-08-19T09:56:08.452" v="5157" actId="164"/>
          <ac:spMkLst>
            <pc:docMk/>
            <pc:sldMk cId="404406878" sldId="292"/>
            <ac:spMk id="36" creationId="{0598707E-CC83-AF16-72C1-3E3B9274593F}"/>
          </ac:spMkLst>
        </pc:spChg>
        <pc:spChg chg="add mod">
          <ac:chgData name="誉 董" userId="35ea20a21015b44c" providerId="LiveId" clId="{D6B9ED63-B844-4AF9-9BD7-A10819A9F457}" dt="2025-08-19T10:00:26.213" v="5319" actId="164"/>
          <ac:spMkLst>
            <pc:docMk/>
            <pc:sldMk cId="404406878" sldId="292"/>
            <ac:spMk id="37" creationId="{73E1846B-BE8D-B5DC-0CB8-8D35BAC8786E}"/>
          </ac:spMkLst>
        </pc:spChg>
        <pc:spChg chg="add del mod">
          <ac:chgData name="誉 董" userId="35ea20a21015b44c" providerId="LiveId" clId="{D6B9ED63-B844-4AF9-9BD7-A10819A9F457}" dt="2025-08-19T09:54:08.330" v="5141" actId="478"/>
          <ac:spMkLst>
            <pc:docMk/>
            <pc:sldMk cId="404406878" sldId="292"/>
            <ac:spMk id="38" creationId="{0806BDE9-65DD-D29B-38C3-36F448B848B3}"/>
          </ac:spMkLst>
        </pc:spChg>
        <pc:spChg chg="add mod">
          <ac:chgData name="誉 董" userId="35ea20a21015b44c" providerId="LiveId" clId="{D6B9ED63-B844-4AF9-9BD7-A10819A9F457}" dt="2025-08-19T09:54:15.914" v="5143" actId="1076"/>
          <ac:spMkLst>
            <pc:docMk/>
            <pc:sldMk cId="404406878" sldId="292"/>
            <ac:spMk id="39" creationId="{C38FA2B8-4CA8-7024-F468-16C0FACA3E42}"/>
          </ac:spMkLst>
        </pc:spChg>
        <pc:spChg chg="add mod">
          <ac:chgData name="誉 董" userId="35ea20a21015b44c" providerId="LiveId" clId="{D6B9ED63-B844-4AF9-9BD7-A10819A9F457}" dt="2025-08-19T09:56:08.452" v="5157" actId="164"/>
          <ac:spMkLst>
            <pc:docMk/>
            <pc:sldMk cId="404406878" sldId="292"/>
            <ac:spMk id="40" creationId="{E1947DAA-64B5-25ED-45C2-04FE2D3887B1}"/>
          </ac:spMkLst>
        </pc:spChg>
        <pc:spChg chg="add del mod">
          <ac:chgData name="誉 董" userId="35ea20a21015b44c" providerId="LiveId" clId="{D6B9ED63-B844-4AF9-9BD7-A10819A9F457}" dt="2025-08-19T09:54:27.183" v="5144" actId="478"/>
          <ac:spMkLst>
            <pc:docMk/>
            <pc:sldMk cId="404406878" sldId="292"/>
            <ac:spMk id="41" creationId="{99823CB8-AD5D-4A31-101A-BABC7507EF6E}"/>
          </ac:spMkLst>
        </pc:spChg>
        <pc:spChg chg="add mod">
          <ac:chgData name="誉 董" userId="35ea20a21015b44c" providerId="LiveId" clId="{D6B9ED63-B844-4AF9-9BD7-A10819A9F457}" dt="2025-08-19T10:00:26.213" v="5319" actId="164"/>
          <ac:spMkLst>
            <pc:docMk/>
            <pc:sldMk cId="404406878" sldId="292"/>
            <ac:spMk id="42" creationId="{1040C486-1362-B1ED-A439-3CA05B1A91CA}"/>
          </ac:spMkLst>
        </pc:spChg>
        <pc:spChg chg="add mod">
          <ac:chgData name="誉 董" userId="35ea20a21015b44c" providerId="LiveId" clId="{D6B9ED63-B844-4AF9-9BD7-A10819A9F457}" dt="2025-08-19T09:56:08.452" v="5157" actId="164"/>
          <ac:spMkLst>
            <pc:docMk/>
            <pc:sldMk cId="404406878" sldId="292"/>
            <ac:spMk id="43" creationId="{8FEB6CEB-98B8-F3A0-5026-E2749BB2CD81}"/>
          </ac:spMkLst>
        </pc:spChg>
        <pc:spChg chg="add mod">
          <ac:chgData name="誉 董" userId="35ea20a21015b44c" providerId="LiveId" clId="{D6B9ED63-B844-4AF9-9BD7-A10819A9F457}" dt="2025-08-19T09:54:46.801" v="5146" actId="1076"/>
          <ac:spMkLst>
            <pc:docMk/>
            <pc:sldMk cId="404406878" sldId="292"/>
            <ac:spMk id="44" creationId="{97ACC417-273D-C2C7-AD6A-58EA040A2F3E}"/>
          </ac:spMkLst>
        </pc:spChg>
        <pc:spChg chg="add mod">
          <ac:chgData name="誉 董" userId="35ea20a21015b44c" providerId="LiveId" clId="{D6B9ED63-B844-4AF9-9BD7-A10819A9F457}" dt="2025-08-19T09:54:46.801" v="5146" actId="1076"/>
          <ac:spMkLst>
            <pc:docMk/>
            <pc:sldMk cId="404406878" sldId="292"/>
            <ac:spMk id="46" creationId="{2044C70D-6CFE-4F3A-4A65-878E9FC7F061}"/>
          </ac:spMkLst>
        </pc:spChg>
        <pc:spChg chg="add mod">
          <ac:chgData name="誉 董" userId="35ea20a21015b44c" providerId="LiveId" clId="{D6B9ED63-B844-4AF9-9BD7-A10819A9F457}" dt="2025-08-19T09:54:46.801" v="5146" actId="1076"/>
          <ac:spMkLst>
            <pc:docMk/>
            <pc:sldMk cId="404406878" sldId="292"/>
            <ac:spMk id="47" creationId="{2832C14B-3F37-EE32-91F7-0A75B94DCFC7}"/>
          </ac:spMkLst>
        </pc:spChg>
        <pc:spChg chg="add mod">
          <ac:chgData name="誉 董" userId="35ea20a21015b44c" providerId="LiveId" clId="{D6B9ED63-B844-4AF9-9BD7-A10819A9F457}" dt="2025-08-19T09:54:46.801" v="5146" actId="1076"/>
          <ac:spMkLst>
            <pc:docMk/>
            <pc:sldMk cId="404406878" sldId="292"/>
            <ac:spMk id="48" creationId="{2A4FC56C-7E13-7FB7-3C3B-DC88DF41F773}"/>
          </ac:spMkLst>
        </pc:spChg>
        <pc:spChg chg="add mod">
          <ac:chgData name="誉 董" userId="35ea20a21015b44c" providerId="LiveId" clId="{D6B9ED63-B844-4AF9-9BD7-A10819A9F457}" dt="2025-08-19T10:00:26.213" v="5319" actId="164"/>
          <ac:spMkLst>
            <pc:docMk/>
            <pc:sldMk cId="404406878" sldId="292"/>
            <ac:spMk id="49" creationId="{8F8A5666-9C31-A4B2-1EB4-70D95836C87C}"/>
          </ac:spMkLst>
        </pc:spChg>
        <pc:spChg chg="add mod">
          <ac:chgData name="誉 董" userId="35ea20a21015b44c" providerId="LiveId" clId="{D6B9ED63-B844-4AF9-9BD7-A10819A9F457}" dt="2025-08-19T10:00:26.213" v="5319" actId="164"/>
          <ac:spMkLst>
            <pc:docMk/>
            <pc:sldMk cId="404406878" sldId="292"/>
            <ac:spMk id="50" creationId="{3502409D-D0B6-AD91-AC4F-02DE77C41FF2}"/>
          </ac:spMkLst>
        </pc:spChg>
        <pc:spChg chg="add mod">
          <ac:chgData name="誉 董" userId="35ea20a21015b44c" providerId="LiveId" clId="{D6B9ED63-B844-4AF9-9BD7-A10819A9F457}" dt="2025-08-19T09:54:46.801" v="5146" actId="1076"/>
          <ac:spMkLst>
            <pc:docMk/>
            <pc:sldMk cId="404406878" sldId="292"/>
            <ac:spMk id="51" creationId="{D85E1306-DE62-55B1-8D39-CF938856BA7D}"/>
          </ac:spMkLst>
        </pc:spChg>
        <pc:spChg chg="add mod">
          <ac:chgData name="誉 董" userId="35ea20a21015b44c" providerId="LiveId" clId="{D6B9ED63-B844-4AF9-9BD7-A10819A9F457}" dt="2025-08-19T09:54:46.801" v="5146" actId="1076"/>
          <ac:spMkLst>
            <pc:docMk/>
            <pc:sldMk cId="404406878" sldId="292"/>
            <ac:spMk id="52" creationId="{763E88F0-5D43-7E43-212B-60531F4FA05D}"/>
          </ac:spMkLst>
        </pc:spChg>
        <pc:spChg chg="mod">
          <ac:chgData name="誉 董" userId="35ea20a21015b44c" providerId="LiveId" clId="{D6B9ED63-B844-4AF9-9BD7-A10819A9F457}" dt="2025-08-19T09:56:08.452" v="5157" actId="164"/>
          <ac:spMkLst>
            <pc:docMk/>
            <pc:sldMk cId="404406878" sldId="292"/>
            <ac:spMk id="53" creationId="{E69BFEFE-149C-F374-7762-05747381EB80}"/>
          </ac:spMkLst>
        </pc:spChg>
        <pc:spChg chg="add mod">
          <ac:chgData name="誉 董" userId="35ea20a21015b44c" providerId="LiveId" clId="{D6B9ED63-B844-4AF9-9BD7-A10819A9F457}" dt="2025-08-19T09:54:53.049" v="5147"/>
          <ac:spMkLst>
            <pc:docMk/>
            <pc:sldMk cId="404406878" sldId="292"/>
            <ac:spMk id="54" creationId="{3E09B96D-93C1-CD05-FD49-D99D351960BF}"/>
          </ac:spMkLst>
        </pc:spChg>
        <pc:spChg chg="add mod">
          <ac:chgData name="誉 董" userId="35ea20a21015b44c" providerId="LiveId" clId="{D6B9ED63-B844-4AF9-9BD7-A10819A9F457}" dt="2025-08-19T09:54:53.049" v="5147"/>
          <ac:spMkLst>
            <pc:docMk/>
            <pc:sldMk cId="404406878" sldId="292"/>
            <ac:spMk id="55" creationId="{8CB270DB-3526-03C0-784D-51948A269360}"/>
          </ac:spMkLst>
        </pc:spChg>
        <pc:spChg chg="add mod">
          <ac:chgData name="誉 董" userId="35ea20a21015b44c" providerId="LiveId" clId="{D6B9ED63-B844-4AF9-9BD7-A10819A9F457}" dt="2025-08-19T09:54:53.049" v="5147"/>
          <ac:spMkLst>
            <pc:docMk/>
            <pc:sldMk cId="404406878" sldId="292"/>
            <ac:spMk id="56" creationId="{B33EA730-051A-B6B0-604D-635D06540C34}"/>
          </ac:spMkLst>
        </pc:spChg>
        <pc:spChg chg="add mod">
          <ac:chgData name="誉 董" userId="35ea20a21015b44c" providerId="LiveId" clId="{D6B9ED63-B844-4AF9-9BD7-A10819A9F457}" dt="2025-08-19T09:54:53.049" v="5147"/>
          <ac:spMkLst>
            <pc:docMk/>
            <pc:sldMk cId="404406878" sldId="292"/>
            <ac:spMk id="57" creationId="{933CD82E-24B0-8DB8-BDE2-4443345E2AE8}"/>
          </ac:spMkLst>
        </pc:spChg>
        <pc:spChg chg="add mod">
          <ac:chgData name="誉 董" userId="35ea20a21015b44c" providerId="LiveId" clId="{D6B9ED63-B844-4AF9-9BD7-A10819A9F457}" dt="2025-08-19T09:54:53.049" v="5147"/>
          <ac:spMkLst>
            <pc:docMk/>
            <pc:sldMk cId="404406878" sldId="292"/>
            <ac:spMk id="58" creationId="{4233B6CC-D4C4-EB9A-ED13-4F1A63CE68D3}"/>
          </ac:spMkLst>
        </pc:spChg>
        <pc:spChg chg="add mod">
          <ac:chgData name="誉 董" userId="35ea20a21015b44c" providerId="LiveId" clId="{D6B9ED63-B844-4AF9-9BD7-A10819A9F457}" dt="2025-08-19T09:54:53.049" v="5147"/>
          <ac:spMkLst>
            <pc:docMk/>
            <pc:sldMk cId="404406878" sldId="292"/>
            <ac:spMk id="59" creationId="{BB86B2D0-500A-C123-AC2F-541A79DD2C90}"/>
          </ac:spMkLst>
        </pc:spChg>
        <pc:spChg chg="add mod">
          <ac:chgData name="誉 董" userId="35ea20a21015b44c" providerId="LiveId" clId="{D6B9ED63-B844-4AF9-9BD7-A10819A9F457}" dt="2025-08-19T09:54:53.049" v="5147"/>
          <ac:spMkLst>
            <pc:docMk/>
            <pc:sldMk cId="404406878" sldId="292"/>
            <ac:spMk id="60" creationId="{B5E452D1-5C8B-54F7-0A54-A8FA35E86FA3}"/>
          </ac:spMkLst>
        </pc:spChg>
        <pc:spChg chg="add mod">
          <ac:chgData name="誉 董" userId="35ea20a21015b44c" providerId="LiveId" clId="{D6B9ED63-B844-4AF9-9BD7-A10819A9F457}" dt="2025-08-19T09:54:53.049" v="5147"/>
          <ac:spMkLst>
            <pc:docMk/>
            <pc:sldMk cId="404406878" sldId="292"/>
            <ac:spMk id="61" creationId="{30D9D95C-978A-E34B-E588-212185271F82}"/>
          </ac:spMkLst>
        </pc:spChg>
        <pc:spChg chg="add mod">
          <ac:chgData name="誉 董" userId="35ea20a21015b44c" providerId="LiveId" clId="{D6B9ED63-B844-4AF9-9BD7-A10819A9F457}" dt="2025-08-19T09:54:53.049" v="5147"/>
          <ac:spMkLst>
            <pc:docMk/>
            <pc:sldMk cId="404406878" sldId="292"/>
            <ac:spMk id="62" creationId="{6814623E-837B-4E62-71E2-136DFCAE6A30}"/>
          </ac:spMkLst>
        </pc:spChg>
        <pc:spChg chg="add mod">
          <ac:chgData name="誉 董" userId="35ea20a21015b44c" providerId="LiveId" clId="{D6B9ED63-B844-4AF9-9BD7-A10819A9F457}" dt="2025-08-19T09:54:53.049" v="5147"/>
          <ac:spMkLst>
            <pc:docMk/>
            <pc:sldMk cId="404406878" sldId="292"/>
            <ac:spMk id="65" creationId="{5A023EFE-4466-B6D3-C88A-2B8DA761EB75}"/>
          </ac:spMkLst>
        </pc:spChg>
        <pc:spChg chg="add mod">
          <ac:chgData name="誉 董" userId="35ea20a21015b44c" providerId="LiveId" clId="{D6B9ED63-B844-4AF9-9BD7-A10819A9F457}" dt="2025-08-19T09:57:18.077" v="5244" actId="1076"/>
          <ac:spMkLst>
            <pc:docMk/>
            <pc:sldMk cId="404406878" sldId="292"/>
            <ac:spMk id="66" creationId="{7EE03D0B-2697-78CF-4DF1-E13EBB6A7E13}"/>
          </ac:spMkLst>
        </pc:spChg>
        <pc:spChg chg="add mod">
          <ac:chgData name="誉 董" userId="35ea20a21015b44c" providerId="LiveId" clId="{D6B9ED63-B844-4AF9-9BD7-A10819A9F457}" dt="2025-08-19T09:57:18.077" v="5244" actId="1076"/>
          <ac:spMkLst>
            <pc:docMk/>
            <pc:sldMk cId="404406878" sldId="292"/>
            <ac:spMk id="67" creationId="{7E258F94-14CC-DFA9-A4A7-77DE0B058444}"/>
          </ac:spMkLst>
        </pc:spChg>
        <pc:spChg chg="add mod">
          <ac:chgData name="誉 董" userId="35ea20a21015b44c" providerId="LiveId" clId="{D6B9ED63-B844-4AF9-9BD7-A10819A9F457}" dt="2025-08-19T09:57:18.077" v="5244" actId="1076"/>
          <ac:spMkLst>
            <pc:docMk/>
            <pc:sldMk cId="404406878" sldId="292"/>
            <ac:spMk id="68" creationId="{8518CF2B-DB3F-11DD-353B-688C396AA2DD}"/>
          </ac:spMkLst>
        </pc:spChg>
        <pc:spChg chg="add mod">
          <ac:chgData name="誉 董" userId="35ea20a21015b44c" providerId="LiveId" clId="{D6B9ED63-B844-4AF9-9BD7-A10819A9F457}" dt="2025-08-19T09:57:18.077" v="5244" actId="1076"/>
          <ac:spMkLst>
            <pc:docMk/>
            <pc:sldMk cId="404406878" sldId="292"/>
            <ac:spMk id="69" creationId="{FCC73460-2C4A-99EE-4E11-D584520A28FD}"/>
          </ac:spMkLst>
        </pc:spChg>
        <pc:spChg chg="add mod">
          <ac:chgData name="誉 董" userId="35ea20a21015b44c" providerId="LiveId" clId="{D6B9ED63-B844-4AF9-9BD7-A10819A9F457}" dt="2025-08-19T09:57:18.077" v="5244" actId="1076"/>
          <ac:spMkLst>
            <pc:docMk/>
            <pc:sldMk cId="404406878" sldId="292"/>
            <ac:spMk id="70" creationId="{FCA2763C-280C-D78E-6D6D-63D7080BA943}"/>
          </ac:spMkLst>
        </pc:spChg>
        <pc:spChg chg="add mod">
          <ac:chgData name="誉 董" userId="35ea20a21015b44c" providerId="LiveId" clId="{D6B9ED63-B844-4AF9-9BD7-A10819A9F457}" dt="2025-08-19T09:56:39.486" v="5238" actId="1076"/>
          <ac:spMkLst>
            <pc:docMk/>
            <pc:sldMk cId="404406878" sldId="292"/>
            <ac:spMk id="72" creationId="{FF23B5D2-0262-789A-E227-D244908C978A}"/>
          </ac:spMkLst>
        </pc:spChg>
        <pc:spChg chg="add mod">
          <ac:chgData name="誉 董" userId="35ea20a21015b44c" providerId="LiveId" clId="{D6B9ED63-B844-4AF9-9BD7-A10819A9F457}" dt="2025-08-19T09:56:39.486" v="5238" actId="1076"/>
          <ac:spMkLst>
            <pc:docMk/>
            <pc:sldMk cId="404406878" sldId="292"/>
            <ac:spMk id="73" creationId="{B6B615CE-F70B-9BC7-3DCC-443B4B9793A5}"/>
          </ac:spMkLst>
        </pc:spChg>
        <pc:spChg chg="add mod">
          <ac:chgData name="誉 董" userId="35ea20a21015b44c" providerId="LiveId" clId="{D6B9ED63-B844-4AF9-9BD7-A10819A9F457}" dt="2025-08-19T09:56:39.486" v="5238" actId="1076"/>
          <ac:spMkLst>
            <pc:docMk/>
            <pc:sldMk cId="404406878" sldId="292"/>
            <ac:spMk id="74" creationId="{3E5E7DB8-38FE-F198-9862-615600FE6659}"/>
          </ac:spMkLst>
        </pc:spChg>
        <pc:spChg chg="add mod">
          <ac:chgData name="誉 董" userId="35ea20a21015b44c" providerId="LiveId" clId="{D6B9ED63-B844-4AF9-9BD7-A10819A9F457}" dt="2025-08-19T09:56:39.486" v="5238" actId="1076"/>
          <ac:spMkLst>
            <pc:docMk/>
            <pc:sldMk cId="404406878" sldId="292"/>
            <ac:spMk id="75" creationId="{0E3E3AB5-F8F9-0DC3-26F0-5DB36AA3F899}"/>
          </ac:spMkLst>
        </pc:spChg>
        <pc:spChg chg="add mod">
          <ac:chgData name="誉 董" userId="35ea20a21015b44c" providerId="LiveId" clId="{D6B9ED63-B844-4AF9-9BD7-A10819A9F457}" dt="2025-08-19T10:00:26.213" v="5319" actId="164"/>
          <ac:spMkLst>
            <pc:docMk/>
            <pc:sldMk cId="404406878" sldId="292"/>
            <ac:spMk id="76" creationId="{B7E8DEE8-B4C1-EC72-7C48-A1068BD19988}"/>
          </ac:spMkLst>
        </pc:spChg>
        <pc:spChg chg="add mod">
          <ac:chgData name="誉 董" userId="35ea20a21015b44c" providerId="LiveId" clId="{D6B9ED63-B844-4AF9-9BD7-A10819A9F457}" dt="2025-08-19T09:57:01.676" v="5240" actId="1076"/>
          <ac:spMkLst>
            <pc:docMk/>
            <pc:sldMk cId="404406878" sldId="292"/>
            <ac:spMk id="77" creationId="{978F6D4C-0FE9-785B-37D4-64B4B39E642B}"/>
          </ac:spMkLst>
        </pc:spChg>
        <pc:spChg chg="add mod">
          <ac:chgData name="誉 董" userId="35ea20a21015b44c" providerId="LiveId" clId="{D6B9ED63-B844-4AF9-9BD7-A10819A9F457}" dt="2025-08-19T10:00:26.213" v="5319" actId="164"/>
          <ac:spMkLst>
            <pc:docMk/>
            <pc:sldMk cId="404406878" sldId="292"/>
            <ac:spMk id="78" creationId="{40196A2B-47FA-33AD-AAD2-DDB1F028965F}"/>
          </ac:spMkLst>
        </pc:spChg>
        <pc:spChg chg="add mod">
          <ac:chgData name="誉 董" userId="35ea20a21015b44c" providerId="LiveId" clId="{D6B9ED63-B844-4AF9-9BD7-A10819A9F457}" dt="2025-08-19T09:57:01.676" v="5240" actId="1076"/>
          <ac:spMkLst>
            <pc:docMk/>
            <pc:sldMk cId="404406878" sldId="292"/>
            <ac:spMk id="79" creationId="{1E2A4599-CD8F-FC00-3D87-79B21BCE3C76}"/>
          </ac:spMkLst>
        </pc:spChg>
        <pc:spChg chg="add mod">
          <ac:chgData name="誉 董" userId="35ea20a21015b44c" providerId="LiveId" clId="{D6B9ED63-B844-4AF9-9BD7-A10819A9F457}" dt="2025-08-19T10:00:26.213" v="5319" actId="164"/>
          <ac:spMkLst>
            <pc:docMk/>
            <pc:sldMk cId="404406878" sldId="292"/>
            <ac:spMk id="80" creationId="{0E1A9078-2140-69B4-F8D7-EA331FAFF8A3}"/>
          </ac:spMkLst>
        </pc:spChg>
        <pc:spChg chg="add mod">
          <ac:chgData name="誉 董" userId="35ea20a21015b44c" providerId="LiveId" clId="{D6B9ED63-B844-4AF9-9BD7-A10819A9F457}" dt="2025-08-19T09:57:09.149" v="5243" actId="1037"/>
          <ac:spMkLst>
            <pc:docMk/>
            <pc:sldMk cId="404406878" sldId="292"/>
            <ac:spMk id="81" creationId="{C4A0937F-E1A5-D7FA-63F0-AD8D6C72AB56}"/>
          </ac:spMkLst>
        </pc:spChg>
        <pc:spChg chg="add mod">
          <ac:chgData name="誉 董" userId="35ea20a21015b44c" providerId="LiveId" clId="{D6B9ED63-B844-4AF9-9BD7-A10819A9F457}" dt="2025-08-19T09:57:09.149" v="5243" actId="1037"/>
          <ac:spMkLst>
            <pc:docMk/>
            <pc:sldMk cId="404406878" sldId="292"/>
            <ac:spMk id="82" creationId="{6605E08D-D066-3F45-34BC-8BFAF7EABB56}"/>
          </ac:spMkLst>
        </pc:spChg>
        <pc:spChg chg="mod">
          <ac:chgData name="誉 董" userId="35ea20a21015b44c" providerId="LiveId" clId="{D6B9ED63-B844-4AF9-9BD7-A10819A9F457}" dt="2025-08-19T09:58:37.901" v="5304" actId="1036"/>
          <ac:spMkLst>
            <pc:docMk/>
            <pc:sldMk cId="404406878" sldId="292"/>
            <ac:spMk id="84" creationId="{E877C1A2-51DF-61AC-D3C1-ADCD75E410D7}"/>
          </ac:spMkLst>
        </pc:spChg>
        <pc:spChg chg="mod">
          <ac:chgData name="誉 董" userId="35ea20a21015b44c" providerId="LiveId" clId="{D6B9ED63-B844-4AF9-9BD7-A10819A9F457}" dt="2025-08-19T09:58:37.901" v="5304" actId="1036"/>
          <ac:spMkLst>
            <pc:docMk/>
            <pc:sldMk cId="404406878" sldId="292"/>
            <ac:spMk id="87" creationId="{39778011-5AA3-EF7B-3D04-64D6885E2384}"/>
          </ac:spMkLst>
        </pc:spChg>
        <pc:spChg chg="mod">
          <ac:chgData name="誉 董" userId="35ea20a21015b44c" providerId="LiveId" clId="{D6B9ED63-B844-4AF9-9BD7-A10819A9F457}" dt="2025-08-19T09:58:37.901" v="5304" actId="1036"/>
          <ac:spMkLst>
            <pc:docMk/>
            <pc:sldMk cId="404406878" sldId="292"/>
            <ac:spMk id="88" creationId="{1C284AB7-A385-4C35-B5A1-4A7A5F62383A}"/>
          </ac:spMkLst>
        </pc:spChg>
        <pc:spChg chg="add mod">
          <ac:chgData name="誉 董" userId="35ea20a21015b44c" providerId="LiveId" clId="{D6B9ED63-B844-4AF9-9BD7-A10819A9F457}" dt="2025-08-19T09:59:11.049" v="5306" actId="164"/>
          <ac:spMkLst>
            <pc:docMk/>
            <pc:sldMk cId="404406878" sldId="292"/>
            <ac:spMk id="89" creationId="{DD67A2BF-9E94-FE53-4CFF-5C6621FE687B}"/>
          </ac:spMkLst>
        </pc:spChg>
        <pc:spChg chg="add mod">
          <ac:chgData name="誉 董" userId="35ea20a21015b44c" providerId="LiveId" clId="{D6B9ED63-B844-4AF9-9BD7-A10819A9F457}" dt="2025-08-19T09:59:11.049" v="5306" actId="164"/>
          <ac:spMkLst>
            <pc:docMk/>
            <pc:sldMk cId="404406878" sldId="292"/>
            <ac:spMk id="90" creationId="{C5F6176C-DDB3-3A47-7CF5-943A0A60FD1A}"/>
          </ac:spMkLst>
        </pc:spChg>
        <pc:spChg chg="mod">
          <ac:chgData name="誉 董" userId="35ea20a21015b44c" providerId="LiveId" clId="{D6B9ED63-B844-4AF9-9BD7-A10819A9F457}" dt="2025-08-19T09:58:37.901" v="5304" actId="1036"/>
          <ac:spMkLst>
            <pc:docMk/>
            <pc:sldMk cId="404406878" sldId="292"/>
            <ac:spMk id="91" creationId="{7FE901C2-CBCA-A155-0C75-8243AEE68BA3}"/>
          </ac:spMkLst>
        </pc:spChg>
        <pc:spChg chg="mod">
          <ac:chgData name="誉 董" userId="35ea20a21015b44c" providerId="LiveId" clId="{D6B9ED63-B844-4AF9-9BD7-A10819A9F457}" dt="2025-08-19T09:58:37.901" v="5304" actId="1036"/>
          <ac:spMkLst>
            <pc:docMk/>
            <pc:sldMk cId="404406878" sldId="292"/>
            <ac:spMk id="93" creationId="{E206000F-6C84-BB21-8B18-BDE68EAD5D9B}"/>
          </ac:spMkLst>
        </pc:spChg>
        <pc:spChg chg="del">
          <ac:chgData name="誉 董" userId="35ea20a21015b44c" providerId="LiveId" clId="{D6B9ED63-B844-4AF9-9BD7-A10819A9F457}" dt="2025-08-19T09:58:28.226" v="5279" actId="478"/>
          <ac:spMkLst>
            <pc:docMk/>
            <pc:sldMk cId="404406878" sldId="292"/>
            <ac:spMk id="96" creationId="{B24B964F-EFFC-CE2A-1B56-AF06FFDFA13E}"/>
          </ac:spMkLst>
        </pc:spChg>
        <pc:spChg chg="add del mod">
          <ac:chgData name="誉 董" userId="35ea20a21015b44c" providerId="LiveId" clId="{D6B9ED63-B844-4AF9-9BD7-A10819A9F457}" dt="2025-08-19T09:58:26.995" v="5278" actId="478"/>
          <ac:spMkLst>
            <pc:docMk/>
            <pc:sldMk cId="404406878" sldId="292"/>
            <ac:spMk id="97" creationId="{01020D44-CA50-C317-A6C4-289B2CAC8F1E}"/>
          </ac:spMkLst>
        </pc:spChg>
        <pc:spChg chg="mod">
          <ac:chgData name="誉 董" userId="35ea20a21015b44c" providerId="LiveId" clId="{D6B9ED63-B844-4AF9-9BD7-A10819A9F457}" dt="2025-08-19T09:58:57.116" v="5305" actId="1038"/>
          <ac:spMkLst>
            <pc:docMk/>
            <pc:sldMk cId="404406878" sldId="292"/>
            <ac:spMk id="101" creationId="{1906061C-3561-5008-A978-107B6BF357B2}"/>
          </ac:spMkLst>
        </pc:spChg>
        <pc:spChg chg="add mod">
          <ac:chgData name="誉 董" userId="35ea20a21015b44c" providerId="LiveId" clId="{D6B9ED63-B844-4AF9-9BD7-A10819A9F457}" dt="2025-08-19T09:59:11.049" v="5306" actId="164"/>
          <ac:spMkLst>
            <pc:docMk/>
            <pc:sldMk cId="404406878" sldId="292"/>
            <ac:spMk id="103" creationId="{DB167A1B-5F3D-CEAD-5474-ECFD40800848}"/>
          </ac:spMkLst>
        </pc:spChg>
        <pc:spChg chg="add mod">
          <ac:chgData name="誉 董" userId="35ea20a21015b44c" providerId="LiveId" clId="{D6B9ED63-B844-4AF9-9BD7-A10819A9F457}" dt="2025-08-19T09:59:11.049" v="5306" actId="164"/>
          <ac:spMkLst>
            <pc:docMk/>
            <pc:sldMk cId="404406878" sldId="292"/>
            <ac:spMk id="104" creationId="{E29FF6DB-25EA-B4A9-2E62-86B5A7E26186}"/>
          </ac:spMkLst>
        </pc:spChg>
        <pc:spChg chg="add mod">
          <ac:chgData name="誉 董" userId="35ea20a21015b44c" providerId="LiveId" clId="{D6B9ED63-B844-4AF9-9BD7-A10819A9F457}" dt="2025-08-19T09:59:11.049" v="5306" actId="164"/>
          <ac:spMkLst>
            <pc:docMk/>
            <pc:sldMk cId="404406878" sldId="292"/>
            <ac:spMk id="106" creationId="{DDAD4D90-05F9-99DB-315F-A5434B5AEF39}"/>
          </ac:spMkLst>
        </pc:spChg>
        <pc:spChg chg="add mod">
          <ac:chgData name="誉 董" userId="35ea20a21015b44c" providerId="LiveId" clId="{D6B9ED63-B844-4AF9-9BD7-A10819A9F457}" dt="2025-08-19T09:59:11.049" v="5306" actId="164"/>
          <ac:spMkLst>
            <pc:docMk/>
            <pc:sldMk cId="404406878" sldId="292"/>
            <ac:spMk id="110" creationId="{E149CD8B-9545-4922-5F8A-665D81DB0889}"/>
          </ac:spMkLst>
        </pc:spChg>
        <pc:spChg chg="add mod">
          <ac:chgData name="誉 董" userId="35ea20a21015b44c" providerId="LiveId" clId="{D6B9ED63-B844-4AF9-9BD7-A10819A9F457}" dt="2025-08-19T09:59:11.049" v="5306" actId="164"/>
          <ac:spMkLst>
            <pc:docMk/>
            <pc:sldMk cId="404406878" sldId="292"/>
            <ac:spMk id="111" creationId="{ED86E546-85D6-7745-30F7-913F10878D25}"/>
          </ac:spMkLst>
        </pc:spChg>
        <pc:spChg chg="mod">
          <ac:chgData name="誉 董" userId="35ea20a21015b44c" providerId="LiveId" clId="{D6B9ED63-B844-4AF9-9BD7-A10819A9F457}" dt="2025-08-19T09:59:11.049" v="5306" actId="164"/>
          <ac:spMkLst>
            <pc:docMk/>
            <pc:sldMk cId="404406878" sldId="292"/>
            <ac:spMk id="112" creationId="{931FD704-B8AD-86BA-D8D1-4056F7CDB7F6}"/>
          </ac:spMkLst>
        </pc:spChg>
        <pc:spChg chg="del">
          <ac:chgData name="誉 董" userId="35ea20a21015b44c" providerId="LiveId" clId="{D6B9ED63-B844-4AF9-9BD7-A10819A9F457}" dt="2025-08-19T09:58:32.069" v="5281" actId="478"/>
          <ac:spMkLst>
            <pc:docMk/>
            <pc:sldMk cId="404406878" sldId="292"/>
            <ac:spMk id="113" creationId="{C8A02C7C-7F10-31A6-3A93-752F7BB4905E}"/>
          </ac:spMkLst>
        </pc:spChg>
        <pc:spChg chg="del">
          <ac:chgData name="誉 董" userId="35ea20a21015b44c" providerId="LiveId" clId="{D6B9ED63-B844-4AF9-9BD7-A10819A9F457}" dt="2025-08-19T09:58:30.856" v="5280" actId="478"/>
          <ac:spMkLst>
            <pc:docMk/>
            <pc:sldMk cId="404406878" sldId="292"/>
            <ac:spMk id="114" creationId="{EFF4B862-C17B-FA4A-6E37-04373C21D7E2}"/>
          </ac:spMkLst>
        </pc:spChg>
        <pc:spChg chg="mod">
          <ac:chgData name="誉 董" userId="35ea20a21015b44c" providerId="LiveId" clId="{D6B9ED63-B844-4AF9-9BD7-A10819A9F457}" dt="2025-08-19T09:58:37.901" v="5304" actId="1036"/>
          <ac:spMkLst>
            <pc:docMk/>
            <pc:sldMk cId="404406878" sldId="292"/>
            <ac:spMk id="118" creationId="{82780C98-A965-042B-941C-2A8B7026E6B6}"/>
          </ac:spMkLst>
        </pc:spChg>
        <pc:spChg chg="mod">
          <ac:chgData name="誉 董" userId="35ea20a21015b44c" providerId="LiveId" clId="{D6B9ED63-B844-4AF9-9BD7-A10819A9F457}" dt="2025-08-19T09:58:37.901" v="5304" actId="1036"/>
          <ac:spMkLst>
            <pc:docMk/>
            <pc:sldMk cId="404406878" sldId="292"/>
            <ac:spMk id="119" creationId="{38B7B446-162B-2288-B31D-7A700FEC699C}"/>
          </ac:spMkLst>
        </pc:spChg>
        <pc:spChg chg="mod">
          <ac:chgData name="誉 董" userId="35ea20a21015b44c" providerId="LiveId" clId="{D6B9ED63-B844-4AF9-9BD7-A10819A9F457}" dt="2025-08-19T09:58:37.901" v="5304" actId="1036"/>
          <ac:spMkLst>
            <pc:docMk/>
            <pc:sldMk cId="404406878" sldId="292"/>
            <ac:spMk id="120" creationId="{0254B0EF-BE2C-208D-2E58-435363828004}"/>
          </ac:spMkLst>
        </pc:spChg>
        <pc:spChg chg="mod">
          <ac:chgData name="誉 董" userId="35ea20a21015b44c" providerId="LiveId" clId="{D6B9ED63-B844-4AF9-9BD7-A10819A9F457}" dt="2025-08-19T09:58:37.901" v="5304" actId="1036"/>
          <ac:spMkLst>
            <pc:docMk/>
            <pc:sldMk cId="404406878" sldId="292"/>
            <ac:spMk id="121" creationId="{E2526AEF-D1F3-73A4-16BE-58DA47085F45}"/>
          </ac:spMkLst>
        </pc:spChg>
        <pc:spChg chg="add mod">
          <ac:chgData name="誉 董" userId="35ea20a21015b44c" providerId="LiveId" clId="{D6B9ED63-B844-4AF9-9BD7-A10819A9F457}" dt="2025-08-19T09:59:11.049" v="5306" actId="164"/>
          <ac:spMkLst>
            <pc:docMk/>
            <pc:sldMk cId="404406878" sldId="292"/>
            <ac:spMk id="122" creationId="{9A4EF20A-9AF4-2224-99F4-A71F0D1BB1E4}"/>
          </ac:spMkLst>
        </pc:spChg>
        <pc:spChg chg="add mod">
          <ac:chgData name="誉 董" userId="35ea20a21015b44c" providerId="LiveId" clId="{D6B9ED63-B844-4AF9-9BD7-A10819A9F457}" dt="2025-08-19T09:59:11.049" v="5306" actId="164"/>
          <ac:spMkLst>
            <pc:docMk/>
            <pc:sldMk cId="404406878" sldId="292"/>
            <ac:spMk id="125" creationId="{F073FCF9-8720-6D8B-1C9D-DF845BD71B13}"/>
          </ac:spMkLst>
        </pc:spChg>
        <pc:grpChg chg="add del mod">
          <ac:chgData name="誉 董" userId="35ea20a21015b44c" providerId="LiveId" clId="{D6B9ED63-B844-4AF9-9BD7-A10819A9F457}" dt="2025-08-19T09:51:59.115" v="5047" actId="1035"/>
          <ac:grpSpMkLst>
            <pc:docMk/>
            <pc:sldMk cId="404406878" sldId="292"/>
            <ac:grpSpMk id="22" creationId="{D1D3C2DE-0C5A-7C56-3C28-E9EAF35522BA}"/>
          </ac:grpSpMkLst>
        </pc:grpChg>
        <pc:grpChg chg="mod">
          <ac:chgData name="誉 董" userId="35ea20a21015b44c" providerId="LiveId" clId="{D6B9ED63-B844-4AF9-9BD7-A10819A9F457}" dt="2025-08-19T09:56:07.449" v="5156" actId="1076"/>
          <ac:grpSpMkLst>
            <pc:docMk/>
            <pc:sldMk cId="404406878" sldId="292"/>
            <ac:grpSpMk id="71" creationId="{1B8D71BA-1181-C803-26D3-0017A27528D3}"/>
          </ac:grpSpMkLst>
        </pc:grpChg>
        <pc:grpChg chg="mod">
          <ac:chgData name="誉 董" userId="35ea20a21015b44c" providerId="LiveId" clId="{D6B9ED63-B844-4AF9-9BD7-A10819A9F457}" dt="2025-08-19T09:58:08.612" v="5247" actId="14100"/>
          <ac:grpSpMkLst>
            <pc:docMk/>
            <pc:sldMk cId="404406878" sldId="292"/>
            <ac:grpSpMk id="83" creationId="{4F550C66-5D8C-32CB-1B5C-4ACBD02BFD33}"/>
          </ac:grpSpMkLst>
        </pc:grpChg>
        <pc:grpChg chg="mod">
          <ac:chgData name="誉 董" userId="35ea20a21015b44c" providerId="LiveId" clId="{D6B9ED63-B844-4AF9-9BD7-A10819A9F457}" dt="2025-08-19T09:59:17.349" v="5307" actId="14100"/>
          <ac:grpSpMkLst>
            <pc:docMk/>
            <pc:sldMk cId="404406878" sldId="292"/>
            <ac:grpSpMk id="129" creationId="{E42177D1-031E-F6E6-27EF-7E3525F864D2}"/>
          </ac:grpSpMkLst>
        </pc:grpChg>
      </pc:sldChg>
      <pc:sldChg chg="add del">
        <pc:chgData name="誉 董" userId="35ea20a21015b44c" providerId="LiveId" clId="{D6B9ED63-B844-4AF9-9BD7-A10819A9F457}" dt="2025-08-19T07:36:18.454" v="2865"/>
        <pc:sldMkLst>
          <pc:docMk/>
          <pc:sldMk cId="3545470236" sldId="292"/>
        </pc:sldMkLst>
      </pc:sldChg>
      <pc:sldChg chg="addSp modSp new del">
        <pc:chgData name="誉 董" userId="35ea20a21015b44c" providerId="LiveId" clId="{D6B9ED63-B844-4AF9-9BD7-A10819A9F457}" dt="2025-08-19T10:32:41.916" v="5691" actId="47"/>
        <pc:sldMkLst>
          <pc:docMk/>
          <pc:sldMk cId="461333698" sldId="293"/>
        </pc:sldMkLst>
        <pc:spChg chg="mod">
          <ac:chgData name="誉 董" userId="35ea20a21015b44c" providerId="LiveId" clId="{D6B9ED63-B844-4AF9-9BD7-A10819A9F457}" dt="2025-08-19T10:00:34.428" v="5321"/>
          <ac:spMkLst>
            <pc:docMk/>
            <pc:sldMk cId="461333698" sldId="293"/>
            <ac:spMk id="3" creationId="{795E403A-49B1-0DEF-FF73-A243FC2B0BE4}"/>
          </ac:spMkLst>
        </pc:spChg>
        <pc:spChg chg="mod">
          <ac:chgData name="誉 董" userId="35ea20a21015b44c" providerId="LiveId" clId="{D6B9ED63-B844-4AF9-9BD7-A10819A9F457}" dt="2025-08-19T10:00:34.428" v="5321"/>
          <ac:spMkLst>
            <pc:docMk/>
            <pc:sldMk cId="461333698" sldId="293"/>
            <ac:spMk id="7" creationId="{8DCA2069-E1B1-0743-049E-2FDDDC1DE526}"/>
          </ac:spMkLst>
        </pc:spChg>
        <pc:spChg chg="mod">
          <ac:chgData name="誉 董" userId="35ea20a21015b44c" providerId="LiveId" clId="{D6B9ED63-B844-4AF9-9BD7-A10819A9F457}" dt="2025-08-19T10:00:34.428" v="5321"/>
          <ac:spMkLst>
            <pc:docMk/>
            <pc:sldMk cId="461333698" sldId="293"/>
            <ac:spMk id="22" creationId="{87BE1EE8-3404-A5C3-50E3-A09CDFC0F9DA}"/>
          </ac:spMkLst>
        </pc:spChg>
        <pc:spChg chg="mod">
          <ac:chgData name="誉 董" userId="35ea20a21015b44c" providerId="LiveId" clId="{D6B9ED63-B844-4AF9-9BD7-A10819A9F457}" dt="2025-08-19T10:00:34.428" v="5321"/>
          <ac:spMkLst>
            <pc:docMk/>
            <pc:sldMk cId="461333698" sldId="293"/>
            <ac:spMk id="26" creationId="{C6C36D49-5D50-40B4-4FA3-4A56B27A62D9}"/>
          </ac:spMkLst>
        </pc:spChg>
        <pc:spChg chg="mod">
          <ac:chgData name="誉 董" userId="35ea20a21015b44c" providerId="LiveId" clId="{D6B9ED63-B844-4AF9-9BD7-A10819A9F457}" dt="2025-08-19T10:00:34.428" v="5321"/>
          <ac:spMkLst>
            <pc:docMk/>
            <pc:sldMk cId="461333698" sldId="293"/>
            <ac:spMk id="29" creationId="{803477B9-FD18-2179-2078-C240DC467E7C}"/>
          </ac:spMkLst>
        </pc:spChg>
        <pc:spChg chg="mod">
          <ac:chgData name="誉 董" userId="35ea20a21015b44c" providerId="LiveId" clId="{D6B9ED63-B844-4AF9-9BD7-A10819A9F457}" dt="2025-08-19T10:00:34.428" v="5321"/>
          <ac:spMkLst>
            <pc:docMk/>
            <pc:sldMk cId="461333698" sldId="293"/>
            <ac:spMk id="32" creationId="{9229BD10-B18E-7B18-84F4-71701997CF50}"/>
          </ac:spMkLst>
        </pc:spChg>
        <pc:spChg chg="mod">
          <ac:chgData name="誉 董" userId="35ea20a21015b44c" providerId="LiveId" clId="{D6B9ED63-B844-4AF9-9BD7-A10819A9F457}" dt="2025-08-19T10:00:34.428" v="5321"/>
          <ac:spMkLst>
            <pc:docMk/>
            <pc:sldMk cId="461333698" sldId="293"/>
            <ac:spMk id="33" creationId="{E0BB0865-7EFE-A7B7-D97B-32C63F77F767}"/>
          </ac:spMkLst>
        </pc:spChg>
        <pc:spChg chg="mod">
          <ac:chgData name="誉 董" userId="35ea20a21015b44c" providerId="LiveId" clId="{D6B9ED63-B844-4AF9-9BD7-A10819A9F457}" dt="2025-08-19T10:00:34.428" v="5321"/>
          <ac:spMkLst>
            <pc:docMk/>
            <pc:sldMk cId="461333698" sldId="293"/>
            <ac:spMk id="42" creationId="{7C143297-001F-FFFB-5AD7-11C605F2D5CF}"/>
          </ac:spMkLst>
        </pc:spChg>
        <pc:spChg chg="mod">
          <ac:chgData name="誉 董" userId="35ea20a21015b44c" providerId="LiveId" clId="{D6B9ED63-B844-4AF9-9BD7-A10819A9F457}" dt="2025-08-19T10:00:34.428" v="5321"/>
          <ac:spMkLst>
            <pc:docMk/>
            <pc:sldMk cId="461333698" sldId="293"/>
            <ac:spMk id="45" creationId="{E14265AB-A068-136C-3900-3E602922A2D5}"/>
          </ac:spMkLst>
        </pc:spChg>
        <pc:spChg chg="mod">
          <ac:chgData name="誉 董" userId="35ea20a21015b44c" providerId="LiveId" clId="{D6B9ED63-B844-4AF9-9BD7-A10819A9F457}" dt="2025-08-19T10:00:34.428" v="5321"/>
          <ac:spMkLst>
            <pc:docMk/>
            <pc:sldMk cId="461333698" sldId="293"/>
            <ac:spMk id="46" creationId="{A0429D41-6946-3A21-AB69-B3788B91256F}"/>
          </ac:spMkLst>
        </pc:spChg>
      </pc:sldChg>
      <pc:sldChg chg="addSp delSp modSp add del mod delAnim modAnim">
        <pc:chgData name="誉 董" userId="35ea20a21015b44c" providerId="LiveId" clId="{D6B9ED63-B844-4AF9-9BD7-A10819A9F457}" dt="2025-08-19T10:29:32.071" v="5655" actId="47"/>
        <pc:sldMkLst>
          <pc:docMk/>
          <pc:sldMk cId="1164807885" sldId="294"/>
        </pc:sldMkLst>
        <pc:spChg chg="mod">
          <ac:chgData name="誉 董" userId="35ea20a21015b44c" providerId="LiveId" clId="{D6B9ED63-B844-4AF9-9BD7-A10819A9F457}" dt="2025-08-19T10:14:32.767" v="5402"/>
          <ac:spMkLst>
            <pc:docMk/>
            <pc:sldMk cId="1164807885" sldId="294"/>
            <ac:spMk id="8" creationId="{1B4586AA-3411-C55C-4AF3-84A2E03BADF1}"/>
          </ac:spMkLst>
        </pc:spChg>
        <pc:spChg chg="mod">
          <ac:chgData name="誉 董" userId="35ea20a21015b44c" providerId="LiveId" clId="{D6B9ED63-B844-4AF9-9BD7-A10819A9F457}" dt="2025-08-19T10:14:32.767" v="5402"/>
          <ac:spMkLst>
            <pc:docMk/>
            <pc:sldMk cId="1164807885" sldId="294"/>
            <ac:spMk id="9" creationId="{3AE6BC26-D60C-BD42-319D-5FC89CF6F792}"/>
          </ac:spMkLst>
        </pc:spChg>
        <pc:spChg chg="mod">
          <ac:chgData name="誉 董" userId="35ea20a21015b44c" providerId="LiveId" clId="{D6B9ED63-B844-4AF9-9BD7-A10819A9F457}" dt="2025-08-19T10:14:32.767" v="5402"/>
          <ac:spMkLst>
            <pc:docMk/>
            <pc:sldMk cId="1164807885" sldId="294"/>
            <ac:spMk id="17" creationId="{534096FF-06C6-1F6C-74B2-B0762988B31E}"/>
          </ac:spMkLst>
        </pc:spChg>
        <pc:spChg chg="mod">
          <ac:chgData name="誉 董" userId="35ea20a21015b44c" providerId="LiveId" clId="{D6B9ED63-B844-4AF9-9BD7-A10819A9F457}" dt="2025-08-19T10:14:32.767" v="5402"/>
          <ac:spMkLst>
            <pc:docMk/>
            <pc:sldMk cId="1164807885" sldId="294"/>
            <ac:spMk id="20" creationId="{B12A65B4-83FF-2779-99F4-CB7C267BDBC5}"/>
          </ac:spMkLst>
        </pc:spChg>
        <pc:spChg chg="mod">
          <ac:chgData name="誉 董" userId="35ea20a21015b44c" providerId="LiveId" clId="{D6B9ED63-B844-4AF9-9BD7-A10819A9F457}" dt="2025-08-19T10:14:32.767" v="5402"/>
          <ac:spMkLst>
            <pc:docMk/>
            <pc:sldMk cId="1164807885" sldId="294"/>
            <ac:spMk id="21" creationId="{DF01BA55-14B9-0DD6-5A50-EC418EDF4700}"/>
          </ac:spMkLst>
        </pc:spChg>
        <pc:spChg chg="mod">
          <ac:chgData name="誉 董" userId="35ea20a21015b44c" providerId="LiveId" clId="{D6B9ED63-B844-4AF9-9BD7-A10819A9F457}" dt="2025-08-19T10:14:32.767" v="5402"/>
          <ac:spMkLst>
            <pc:docMk/>
            <pc:sldMk cId="1164807885" sldId="294"/>
            <ac:spMk id="25" creationId="{110CF6D3-6E7B-30E0-2F8F-75FAFB1339E8}"/>
          </ac:spMkLst>
        </pc:spChg>
        <pc:spChg chg="mod">
          <ac:chgData name="誉 董" userId="35ea20a21015b44c" providerId="LiveId" clId="{D6B9ED63-B844-4AF9-9BD7-A10819A9F457}" dt="2025-08-19T10:14:32.767" v="5402"/>
          <ac:spMkLst>
            <pc:docMk/>
            <pc:sldMk cId="1164807885" sldId="294"/>
            <ac:spMk id="29" creationId="{4A29547C-FA26-3C99-54A8-59E05D60D69E}"/>
          </ac:spMkLst>
        </pc:spChg>
        <pc:spChg chg="mod">
          <ac:chgData name="誉 董" userId="35ea20a21015b44c" providerId="LiveId" clId="{D6B9ED63-B844-4AF9-9BD7-A10819A9F457}" dt="2025-08-19T10:14:32.767" v="5402"/>
          <ac:spMkLst>
            <pc:docMk/>
            <pc:sldMk cId="1164807885" sldId="294"/>
            <ac:spMk id="35" creationId="{C0257418-E7F0-1CE7-4C87-F3651D1099D3}"/>
          </ac:spMkLst>
        </pc:spChg>
        <pc:spChg chg="mod">
          <ac:chgData name="誉 董" userId="35ea20a21015b44c" providerId="LiveId" clId="{D6B9ED63-B844-4AF9-9BD7-A10819A9F457}" dt="2025-08-19T10:14:32.767" v="5402"/>
          <ac:spMkLst>
            <pc:docMk/>
            <pc:sldMk cId="1164807885" sldId="294"/>
            <ac:spMk id="36" creationId="{78E59FF7-89EB-0115-605C-FE342ECA9E0C}"/>
          </ac:spMkLst>
        </pc:spChg>
        <pc:spChg chg="mod">
          <ac:chgData name="誉 董" userId="35ea20a21015b44c" providerId="LiveId" clId="{D6B9ED63-B844-4AF9-9BD7-A10819A9F457}" dt="2025-08-19T10:14:32.767" v="5402"/>
          <ac:spMkLst>
            <pc:docMk/>
            <pc:sldMk cId="1164807885" sldId="294"/>
            <ac:spMk id="38" creationId="{281C18B0-2FDE-1531-C75D-AD1D037AAF33}"/>
          </ac:spMkLst>
        </pc:spChg>
        <pc:spChg chg="mod">
          <ac:chgData name="誉 董" userId="35ea20a21015b44c" providerId="LiveId" clId="{D6B9ED63-B844-4AF9-9BD7-A10819A9F457}" dt="2025-08-19T10:16:04.688" v="5413"/>
          <ac:spMkLst>
            <pc:docMk/>
            <pc:sldMk cId="1164807885" sldId="294"/>
            <ac:spMk id="43" creationId="{E4FC3FB6-D464-5EAD-6800-E3AA934A3BEB}"/>
          </ac:spMkLst>
        </pc:spChg>
        <pc:spChg chg="mod">
          <ac:chgData name="誉 董" userId="35ea20a21015b44c" providerId="LiveId" clId="{D6B9ED63-B844-4AF9-9BD7-A10819A9F457}" dt="2025-08-19T10:16:04.688" v="5413"/>
          <ac:spMkLst>
            <pc:docMk/>
            <pc:sldMk cId="1164807885" sldId="294"/>
            <ac:spMk id="44" creationId="{1A0586E2-9424-C83A-3880-A597B2AFE6FA}"/>
          </ac:spMkLst>
        </pc:spChg>
        <pc:spChg chg="mod">
          <ac:chgData name="誉 董" userId="35ea20a21015b44c" providerId="LiveId" clId="{D6B9ED63-B844-4AF9-9BD7-A10819A9F457}" dt="2025-08-19T10:16:04.688" v="5413"/>
          <ac:spMkLst>
            <pc:docMk/>
            <pc:sldMk cId="1164807885" sldId="294"/>
            <ac:spMk id="47" creationId="{FFAAF58B-7A2A-313D-0BAD-7659D8017CCE}"/>
          </ac:spMkLst>
        </pc:spChg>
        <pc:spChg chg="mod">
          <ac:chgData name="誉 董" userId="35ea20a21015b44c" providerId="LiveId" clId="{D6B9ED63-B844-4AF9-9BD7-A10819A9F457}" dt="2025-08-19T10:16:04.688" v="5413"/>
          <ac:spMkLst>
            <pc:docMk/>
            <pc:sldMk cId="1164807885" sldId="294"/>
            <ac:spMk id="49" creationId="{B64D3AEB-A78D-EAFE-F7E7-43E3921F1A63}"/>
          </ac:spMkLst>
        </pc:spChg>
        <pc:spChg chg="mod">
          <ac:chgData name="誉 董" userId="35ea20a21015b44c" providerId="LiveId" clId="{D6B9ED63-B844-4AF9-9BD7-A10819A9F457}" dt="2025-08-19T10:16:04.688" v="5413"/>
          <ac:spMkLst>
            <pc:docMk/>
            <pc:sldMk cId="1164807885" sldId="294"/>
            <ac:spMk id="50" creationId="{1C793FE4-93CF-43F9-FD9C-0C9A69A4F942}"/>
          </ac:spMkLst>
        </pc:spChg>
        <pc:spChg chg="mod">
          <ac:chgData name="誉 董" userId="35ea20a21015b44c" providerId="LiveId" clId="{D6B9ED63-B844-4AF9-9BD7-A10819A9F457}" dt="2025-08-19T10:16:04.688" v="5413"/>
          <ac:spMkLst>
            <pc:docMk/>
            <pc:sldMk cId="1164807885" sldId="294"/>
            <ac:spMk id="52" creationId="{D4BA3313-54E6-EC28-AB25-5F5417A8BDB2}"/>
          </ac:spMkLst>
        </pc:spChg>
        <pc:spChg chg="mod">
          <ac:chgData name="誉 董" userId="35ea20a21015b44c" providerId="LiveId" clId="{D6B9ED63-B844-4AF9-9BD7-A10819A9F457}" dt="2025-08-19T10:16:04.688" v="5413"/>
          <ac:spMkLst>
            <pc:docMk/>
            <pc:sldMk cId="1164807885" sldId="294"/>
            <ac:spMk id="55" creationId="{D1B0B5C8-493B-8967-BBC9-BE15C99E9A82}"/>
          </ac:spMkLst>
        </pc:spChg>
        <pc:spChg chg="mod">
          <ac:chgData name="誉 董" userId="35ea20a21015b44c" providerId="LiveId" clId="{D6B9ED63-B844-4AF9-9BD7-A10819A9F457}" dt="2025-08-19T10:16:04.688" v="5413"/>
          <ac:spMkLst>
            <pc:docMk/>
            <pc:sldMk cId="1164807885" sldId="294"/>
            <ac:spMk id="56" creationId="{ED9B2C8E-1428-7FD3-D9A1-FCE8475E4D24}"/>
          </ac:spMkLst>
        </pc:spChg>
        <pc:spChg chg="mod">
          <ac:chgData name="誉 董" userId="35ea20a21015b44c" providerId="LiveId" clId="{D6B9ED63-B844-4AF9-9BD7-A10819A9F457}" dt="2025-08-19T10:16:04.688" v="5413"/>
          <ac:spMkLst>
            <pc:docMk/>
            <pc:sldMk cId="1164807885" sldId="294"/>
            <ac:spMk id="58" creationId="{37CEA3FB-A969-3949-568E-C279FC71CEFD}"/>
          </ac:spMkLst>
        </pc:spChg>
        <pc:spChg chg="mod">
          <ac:chgData name="誉 董" userId="35ea20a21015b44c" providerId="LiveId" clId="{D6B9ED63-B844-4AF9-9BD7-A10819A9F457}" dt="2025-08-19T10:16:04.688" v="5413"/>
          <ac:spMkLst>
            <pc:docMk/>
            <pc:sldMk cId="1164807885" sldId="294"/>
            <ac:spMk id="60" creationId="{D5F2871F-635E-1804-015D-8503679CE714}"/>
          </ac:spMkLst>
        </pc:spChg>
        <pc:spChg chg="mod">
          <ac:chgData name="誉 董" userId="35ea20a21015b44c" providerId="LiveId" clId="{D6B9ED63-B844-4AF9-9BD7-A10819A9F457}" dt="2025-08-19T10:19:04.297" v="5418"/>
          <ac:spMkLst>
            <pc:docMk/>
            <pc:sldMk cId="1164807885" sldId="294"/>
            <ac:spMk id="62" creationId="{97730CD6-FF29-5886-AF30-DCB8E0EB5388}"/>
          </ac:spMkLst>
        </pc:spChg>
        <pc:spChg chg="mod">
          <ac:chgData name="誉 董" userId="35ea20a21015b44c" providerId="LiveId" clId="{D6B9ED63-B844-4AF9-9BD7-A10819A9F457}" dt="2025-08-19T10:19:04.297" v="5418"/>
          <ac:spMkLst>
            <pc:docMk/>
            <pc:sldMk cId="1164807885" sldId="294"/>
            <ac:spMk id="66" creationId="{DCC731F4-24B2-C089-0DCE-83B6AB75E9DC}"/>
          </ac:spMkLst>
        </pc:spChg>
        <pc:spChg chg="mod">
          <ac:chgData name="誉 董" userId="35ea20a21015b44c" providerId="LiveId" clId="{D6B9ED63-B844-4AF9-9BD7-A10819A9F457}" dt="2025-08-19T10:19:04.297" v="5418"/>
          <ac:spMkLst>
            <pc:docMk/>
            <pc:sldMk cId="1164807885" sldId="294"/>
            <ac:spMk id="68" creationId="{7F212613-7375-88E3-B93F-4D94B08D8D1C}"/>
          </ac:spMkLst>
        </pc:spChg>
        <pc:spChg chg="mod">
          <ac:chgData name="誉 董" userId="35ea20a21015b44c" providerId="LiveId" clId="{D6B9ED63-B844-4AF9-9BD7-A10819A9F457}" dt="2025-08-19T10:19:04.297" v="5418"/>
          <ac:spMkLst>
            <pc:docMk/>
            <pc:sldMk cId="1164807885" sldId="294"/>
            <ac:spMk id="69" creationId="{01BE9B45-264B-A664-81F0-8BCA293930F9}"/>
          </ac:spMkLst>
        </pc:spChg>
        <pc:spChg chg="mod">
          <ac:chgData name="誉 董" userId="35ea20a21015b44c" providerId="LiveId" clId="{D6B9ED63-B844-4AF9-9BD7-A10819A9F457}" dt="2025-08-19T10:19:04.297" v="5418"/>
          <ac:spMkLst>
            <pc:docMk/>
            <pc:sldMk cId="1164807885" sldId="294"/>
            <ac:spMk id="70" creationId="{2E773407-9D12-8031-D422-E9CD13DB101D}"/>
          </ac:spMkLst>
        </pc:spChg>
        <pc:spChg chg="mod">
          <ac:chgData name="誉 董" userId="35ea20a21015b44c" providerId="LiveId" clId="{D6B9ED63-B844-4AF9-9BD7-A10819A9F457}" dt="2025-08-19T10:19:04.297" v="5418"/>
          <ac:spMkLst>
            <pc:docMk/>
            <pc:sldMk cId="1164807885" sldId="294"/>
            <ac:spMk id="75" creationId="{3E9D0765-48BF-C8B0-B644-326FE538566F}"/>
          </ac:spMkLst>
        </pc:spChg>
        <pc:spChg chg="mod">
          <ac:chgData name="誉 董" userId="35ea20a21015b44c" providerId="LiveId" clId="{D6B9ED63-B844-4AF9-9BD7-A10819A9F457}" dt="2025-08-19T10:19:04.297" v="5418"/>
          <ac:spMkLst>
            <pc:docMk/>
            <pc:sldMk cId="1164807885" sldId="294"/>
            <ac:spMk id="76" creationId="{7BB992E8-DEE6-D00A-364B-6B4019FEE6FF}"/>
          </ac:spMkLst>
        </pc:spChg>
        <pc:spChg chg="mod">
          <ac:chgData name="誉 董" userId="35ea20a21015b44c" providerId="LiveId" clId="{D6B9ED63-B844-4AF9-9BD7-A10819A9F457}" dt="2025-08-19T10:19:04.297" v="5418"/>
          <ac:spMkLst>
            <pc:docMk/>
            <pc:sldMk cId="1164807885" sldId="294"/>
            <ac:spMk id="77" creationId="{5160A926-8539-F035-1D91-011588DA26C5}"/>
          </ac:spMkLst>
        </pc:spChg>
        <pc:spChg chg="mod">
          <ac:chgData name="誉 董" userId="35ea20a21015b44c" providerId="LiveId" clId="{D6B9ED63-B844-4AF9-9BD7-A10819A9F457}" dt="2025-08-19T10:19:04.297" v="5418"/>
          <ac:spMkLst>
            <pc:docMk/>
            <pc:sldMk cId="1164807885" sldId="294"/>
            <ac:spMk id="79" creationId="{EF1383DE-DD8F-B677-E772-47C9EBB386A0}"/>
          </ac:spMkLst>
        </pc:spChg>
        <pc:spChg chg="mod">
          <ac:chgData name="誉 董" userId="35ea20a21015b44c" providerId="LiveId" clId="{D6B9ED63-B844-4AF9-9BD7-A10819A9F457}" dt="2025-08-19T10:19:04.297" v="5418"/>
          <ac:spMkLst>
            <pc:docMk/>
            <pc:sldMk cId="1164807885" sldId="294"/>
            <ac:spMk id="81" creationId="{FD60C4AC-CB9F-6462-156F-026027CCEB90}"/>
          </ac:spMkLst>
        </pc:spChg>
        <pc:spChg chg="mod">
          <ac:chgData name="誉 董" userId="35ea20a21015b44c" providerId="LiveId" clId="{D6B9ED63-B844-4AF9-9BD7-A10819A9F457}" dt="2025-08-19T10:19:14.442" v="5421"/>
          <ac:spMkLst>
            <pc:docMk/>
            <pc:sldMk cId="1164807885" sldId="294"/>
            <ac:spMk id="83" creationId="{DA74208A-D4FE-A366-A429-D724795E13D6}"/>
          </ac:spMkLst>
        </pc:spChg>
        <pc:spChg chg="mod">
          <ac:chgData name="誉 董" userId="35ea20a21015b44c" providerId="LiveId" clId="{D6B9ED63-B844-4AF9-9BD7-A10819A9F457}" dt="2025-08-19T10:19:14.442" v="5421"/>
          <ac:spMkLst>
            <pc:docMk/>
            <pc:sldMk cId="1164807885" sldId="294"/>
            <ac:spMk id="84" creationId="{3B0B2ACE-2E0A-8CA3-0C50-01C30723F944}"/>
          </ac:spMkLst>
        </pc:spChg>
        <pc:spChg chg="mod">
          <ac:chgData name="誉 董" userId="35ea20a21015b44c" providerId="LiveId" clId="{D6B9ED63-B844-4AF9-9BD7-A10819A9F457}" dt="2025-08-19T10:19:14.442" v="5421"/>
          <ac:spMkLst>
            <pc:docMk/>
            <pc:sldMk cId="1164807885" sldId="294"/>
            <ac:spMk id="86" creationId="{010D0D69-B9EA-0FC2-09A8-A0A198CE64A4}"/>
          </ac:spMkLst>
        </pc:spChg>
        <pc:spChg chg="mod">
          <ac:chgData name="誉 董" userId="35ea20a21015b44c" providerId="LiveId" clId="{D6B9ED63-B844-4AF9-9BD7-A10819A9F457}" dt="2025-08-19T10:19:14.442" v="5421"/>
          <ac:spMkLst>
            <pc:docMk/>
            <pc:sldMk cId="1164807885" sldId="294"/>
            <ac:spMk id="90" creationId="{1F026D8A-8F49-BEB5-A680-BC40E954500B}"/>
          </ac:spMkLst>
        </pc:spChg>
        <pc:spChg chg="mod">
          <ac:chgData name="誉 董" userId="35ea20a21015b44c" providerId="LiveId" clId="{D6B9ED63-B844-4AF9-9BD7-A10819A9F457}" dt="2025-08-19T10:19:14.442" v="5421"/>
          <ac:spMkLst>
            <pc:docMk/>
            <pc:sldMk cId="1164807885" sldId="294"/>
            <ac:spMk id="94" creationId="{2C08012D-B383-A065-1419-42FFCB98AAE2}"/>
          </ac:spMkLst>
        </pc:spChg>
        <pc:spChg chg="mod">
          <ac:chgData name="誉 董" userId="35ea20a21015b44c" providerId="LiveId" clId="{D6B9ED63-B844-4AF9-9BD7-A10819A9F457}" dt="2025-08-19T10:19:14.442" v="5421"/>
          <ac:spMkLst>
            <pc:docMk/>
            <pc:sldMk cId="1164807885" sldId="294"/>
            <ac:spMk id="95" creationId="{A556B65C-14D9-1076-90F2-94D2ED8D4C60}"/>
          </ac:spMkLst>
        </pc:spChg>
        <pc:spChg chg="mod">
          <ac:chgData name="誉 董" userId="35ea20a21015b44c" providerId="LiveId" clId="{D6B9ED63-B844-4AF9-9BD7-A10819A9F457}" dt="2025-08-19T10:19:14.442" v="5421"/>
          <ac:spMkLst>
            <pc:docMk/>
            <pc:sldMk cId="1164807885" sldId="294"/>
            <ac:spMk id="96" creationId="{25638186-A3BE-8E9B-F16E-7A38D34A0BF0}"/>
          </ac:spMkLst>
        </pc:spChg>
        <pc:spChg chg="mod">
          <ac:chgData name="誉 董" userId="35ea20a21015b44c" providerId="LiveId" clId="{D6B9ED63-B844-4AF9-9BD7-A10819A9F457}" dt="2025-08-19T10:19:14.442" v="5421"/>
          <ac:spMkLst>
            <pc:docMk/>
            <pc:sldMk cId="1164807885" sldId="294"/>
            <ac:spMk id="99" creationId="{8AFDDC22-4BF1-3FEB-7B42-A019756831A2}"/>
          </ac:spMkLst>
        </pc:spChg>
        <pc:spChg chg="mod">
          <ac:chgData name="誉 董" userId="35ea20a21015b44c" providerId="LiveId" clId="{D6B9ED63-B844-4AF9-9BD7-A10819A9F457}" dt="2025-08-19T10:19:14.442" v="5421"/>
          <ac:spMkLst>
            <pc:docMk/>
            <pc:sldMk cId="1164807885" sldId="294"/>
            <ac:spMk id="100" creationId="{F478CEAA-25DC-9F20-1F92-7445D4FAE065}"/>
          </ac:spMkLst>
        </pc:spChg>
        <pc:spChg chg="mod">
          <ac:chgData name="誉 董" userId="35ea20a21015b44c" providerId="LiveId" clId="{D6B9ED63-B844-4AF9-9BD7-A10819A9F457}" dt="2025-08-19T10:19:14.442" v="5421"/>
          <ac:spMkLst>
            <pc:docMk/>
            <pc:sldMk cId="1164807885" sldId="294"/>
            <ac:spMk id="102" creationId="{4247102A-4236-635B-3215-8995DD9A55FD}"/>
          </ac:spMkLst>
        </pc:spChg>
        <pc:spChg chg="mod">
          <ac:chgData name="誉 董" userId="35ea20a21015b44c" providerId="LiveId" clId="{D6B9ED63-B844-4AF9-9BD7-A10819A9F457}" dt="2025-08-19T10:20:36.281" v="5442"/>
          <ac:spMkLst>
            <pc:docMk/>
            <pc:sldMk cId="1164807885" sldId="294"/>
            <ac:spMk id="104" creationId="{54A4B02E-733A-98D4-E661-14877F402A01}"/>
          </ac:spMkLst>
        </pc:spChg>
        <pc:spChg chg="mod">
          <ac:chgData name="誉 董" userId="35ea20a21015b44c" providerId="LiveId" clId="{D6B9ED63-B844-4AF9-9BD7-A10819A9F457}" dt="2025-08-19T10:20:36.281" v="5442"/>
          <ac:spMkLst>
            <pc:docMk/>
            <pc:sldMk cId="1164807885" sldId="294"/>
            <ac:spMk id="106" creationId="{5E9A1949-CC6B-54EF-66A8-7CAB215E8F64}"/>
          </ac:spMkLst>
        </pc:spChg>
        <pc:spChg chg="mod">
          <ac:chgData name="誉 董" userId="35ea20a21015b44c" providerId="LiveId" clId="{D6B9ED63-B844-4AF9-9BD7-A10819A9F457}" dt="2025-08-19T10:20:36.281" v="5442"/>
          <ac:spMkLst>
            <pc:docMk/>
            <pc:sldMk cId="1164807885" sldId="294"/>
            <ac:spMk id="107" creationId="{83AE3550-C45E-CC19-D506-AD661E9D7742}"/>
          </ac:spMkLst>
        </pc:spChg>
        <pc:spChg chg="mod">
          <ac:chgData name="誉 董" userId="35ea20a21015b44c" providerId="LiveId" clId="{D6B9ED63-B844-4AF9-9BD7-A10819A9F457}" dt="2025-08-19T10:20:36.281" v="5442"/>
          <ac:spMkLst>
            <pc:docMk/>
            <pc:sldMk cId="1164807885" sldId="294"/>
            <ac:spMk id="108" creationId="{5DD1A11D-BD82-44E9-DC56-C888558078A3}"/>
          </ac:spMkLst>
        </pc:spChg>
        <pc:spChg chg="mod">
          <ac:chgData name="誉 董" userId="35ea20a21015b44c" providerId="LiveId" clId="{D6B9ED63-B844-4AF9-9BD7-A10819A9F457}" dt="2025-08-19T10:20:36.281" v="5442"/>
          <ac:spMkLst>
            <pc:docMk/>
            <pc:sldMk cId="1164807885" sldId="294"/>
            <ac:spMk id="109" creationId="{06CD88BB-BF79-1BF6-C9BE-44BB24BEEF17}"/>
          </ac:spMkLst>
        </pc:spChg>
        <pc:spChg chg="mod">
          <ac:chgData name="誉 董" userId="35ea20a21015b44c" providerId="LiveId" clId="{D6B9ED63-B844-4AF9-9BD7-A10819A9F457}" dt="2025-08-19T10:20:36.281" v="5442"/>
          <ac:spMkLst>
            <pc:docMk/>
            <pc:sldMk cId="1164807885" sldId="294"/>
            <ac:spMk id="114" creationId="{1DDF8E27-D499-BDA4-FC3C-88673CE5AB09}"/>
          </ac:spMkLst>
        </pc:spChg>
        <pc:spChg chg="mod">
          <ac:chgData name="誉 董" userId="35ea20a21015b44c" providerId="LiveId" clId="{D6B9ED63-B844-4AF9-9BD7-A10819A9F457}" dt="2025-08-19T10:20:36.281" v="5442"/>
          <ac:spMkLst>
            <pc:docMk/>
            <pc:sldMk cId="1164807885" sldId="294"/>
            <ac:spMk id="116" creationId="{7A26D022-A379-5749-225F-824F540DB06E}"/>
          </ac:spMkLst>
        </pc:spChg>
        <pc:spChg chg="mod">
          <ac:chgData name="誉 董" userId="35ea20a21015b44c" providerId="LiveId" clId="{D6B9ED63-B844-4AF9-9BD7-A10819A9F457}" dt="2025-08-19T10:20:36.281" v="5442"/>
          <ac:spMkLst>
            <pc:docMk/>
            <pc:sldMk cId="1164807885" sldId="294"/>
            <ac:spMk id="119" creationId="{2FDB653B-680E-6D4D-EFFC-730810127FE4}"/>
          </ac:spMkLst>
        </pc:spChg>
        <pc:spChg chg="mod">
          <ac:chgData name="誉 董" userId="35ea20a21015b44c" providerId="LiveId" clId="{D6B9ED63-B844-4AF9-9BD7-A10819A9F457}" dt="2025-08-19T10:20:36.281" v="5442"/>
          <ac:spMkLst>
            <pc:docMk/>
            <pc:sldMk cId="1164807885" sldId="294"/>
            <ac:spMk id="122" creationId="{02FCEDDB-9E40-D789-E83F-2CE0CFA52560}"/>
          </ac:spMkLst>
        </pc:spChg>
        <pc:spChg chg="mod">
          <ac:chgData name="誉 董" userId="35ea20a21015b44c" providerId="LiveId" clId="{D6B9ED63-B844-4AF9-9BD7-A10819A9F457}" dt="2025-08-19T10:20:36.281" v="5442"/>
          <ac:spMkLst>
            <pc:docMk/>
            <pc:sldMk cId="1164807885" sldId="294"/>
            <ac:spMk id="123" creationId="{FE211F76-1A5C-1E31-64F0-FF09FD4F2815}"/>
          </ac:spMkLst>
        </pc:spChg>
        <pc:spChg chg="mod">
          <ac:chgData name="誉 董" userId="35ea20a21015b44c" providerId="LiveId" clId="{D6B9ED63-B844-4AF9-9BD7-A10819A9F457}" dt="2025-08-19T10:20:44.537" v="5443"/>
          <ac:spMkLst>
            <pc:docMk/>
            <pc:sldMk cId="1164807885" sldId="294"/>
            <ac:spMk id="125" creationId="{DC9A6BA2-36ED-97D0-1B17-B81F834C76BB}"/>
          </ac:spMkLst>
        </pc:spChg>
        <pc:spChg chg="mod">
          <ac:chgData name="誉 董" userId="35ea20a21015b44c" providerId="LiveId" clId="{D6B9ED63-B844-4AF9-9BD7-A10819A9F457}" dt="2025-08-19T10:20:44.537" v="5443"/>
          <ac:spMkLst>
            <pc:docMk/>
            <pc:sldMk cId="1164807885" sldId="294"/>
            <ac:spMk id="127" creationId="{4657DE88-8DE8-FF9A-8B76-DD896CB926AF}"/>
          </ac:spMkLst>
        </pc:spChg>
        <pc:spChg chg="mod">
          <ac:chgData name="誉 董" userId="35ea20a21015b44c" providerId="LiveId" clId="{D6B9ED63-B844-4AF9-9BD7-A10819A9F457}" dt="2025-08-19T10:20:44.537" v="5443"/>
          <ac:spMkLst>
            <pc:docMk/>
            <pc:sldMk cId="1164807885" sldId="294"/>
            <ac:spMk id="129" creationId="{D9883999-DF25-F961-0AA5-84A4FB676EB9}"/>
          </ac:spMkLst>
        </pc:spChg>
        <pc:spChg chg="mod">
          <ac:chgData name="誉 董" userId="35ea20a21015b44c" providerId="LiveId" clId="{D6B9ED63-B844-4AF9-9BD7-A10819A9F457}" dt="2025-08-19T10:20:44.537" v="5443"/>
          <ac:spMkLst>
            <pc:docMk/>
            <pc:sldMk cId="1164807885" sldId="294"/>
            <ac:spMk id="132" creationId="{59F97ECA-844A-D1F5-E94A-92199FABDB1E}"/>
          </ac:spMkLst>
        </pc:spChg>
        <pc:spChg chg="mod">
          <ac:chgData name="誉 董" userId="35ea20a21015b44c" providerId="LiveId" clId="{D6B9ED63-B844-4AF9-9BD7-A10819A9F457}" dt="2025-08-19T10:20:44.537" v="5443"/>
          <ac:spMkLst>
            <pc:docMk/>
            <pc:sldMk cId="1164807885" sldId="294"/>
            <ac:spMk id="133" creationId="{0DBD0920-96C9-A227-B269-94FC5BC5B103}"/>
          </ac:spMkLst>
        </pc:spChg>
        <pc:spChg chg="mod">
          <ac:chgData name="誉 董" userId="35ea20a21015b44c" providerId="LiveId" clId="{D6B9ED63-B844-4AF9-9BD7-A10819A9F457}" dt="2025-08-19T10:20:44.537" v="5443"/>
          <ac:spMkLst>
            <pc:docMk/>
            <pc:sldMk cId="1164807885" sldId="294"/>
            <ac:spMk id="135" creationId="{4F16981A-8688-1747-76D1-4DE71FAA2359}"/>
          </ac:spMkLst>
        </pc:spChg>
        <pc:spChg chg="mod">
          <ac:chgData name="誉 董" userId="35ea20a21015b44c" providerId="LiveId" clId="{D6B9ED63-B844-4AF9-9BD7-A10819A9F457}" dt="2025-08-19T10:20:44.537" v="5443"/>
          <ac:spMkLst>
            <pc:docMk/>
            <pc:sldMk cId="1164807885" sldId="294"/>
            <ac:spMk id="137" creationId="{F476F310-1018-EBDF-5E7E-5212E5B7DF40}"/>
          </ac:spMkLst>
        </pc:spChg>
        <pc:spChg chg="mod">
          <ac:chgData name="誉 董" userId="35ea20a21015b44c" providerId="LiveId" clId="{D6B9ED63-B844-4AF9-9BD7-A10819A9F457}" dt="2025-08-19T10:20:44.537" v="5443"/>
          <ac:spMkLst>
            <pc:docMk/>
            <pc:sldMk cId="1164807885" sldId="294"/>
            <ac:spMk id="138" creationId="{7A1F72DE-825E-B10C-1F35-348BD8D83081}"/>
          </ac:spMkLst>
        </pc:spChg>
        <pc:spChg chg="mod">
          <ac:chgData name="誉 董" userId="35ea20a21015b44c" providerId="LiveId" clId="{D6B9ED63-B844-4AF9-9BD7-A10819A9F457}" dt="2025-08-19T10:20:44.537" v="5443"/>
          <ac:spMkLst>
            <pc:docMk/>
            <pc:sldMk cId="1164807885" sldId="294"/>
            <ac:spMk id="139" creationId="{B56607F7-18C5-5D00-D878-0561472C8EA8}"/>
          </ac:spMkLst>
        </pc:spChg>
        <pc:spChg chg="mod">
          <ac:chgData name="誉 董" userId="35ea20a21015b44c" providerId="LiveId" clId="{D6B9ED63-B844-4AF9-9BD7-A10819A9F457}" dt="2025-08-19T10:20:44.537" v="5443"/>
          <ac:spMkLst>
            <pc:docMk/>
            <pc:sldMk cId="1164807885" sldId="294"/>
            <ac:spMk id="142" creationId="{12551061-F188-5742-6548-47320BED74F3}"/>
          </ac:spMkLst>
        </pc:spChg>
        <pc:spChg chg="mod">
          <ac:chgData name="誉 董" userId="35ea20a21015b44c" providerId="LiveId" clId="{D6B9ED63-B844-4AF9-9BD7-A10819A9F457}" dt="2025-08-19T10:20:51.482" v="5444"/>
          <ac:spMkLst>
            <pc:docMk/>
            <pc:sldMk cId="1164807885" sldId="294"/>
            <ac:spMk id="152" creationId="{6B471357-F31D-5357-C96A-E59D9E3BA5A0}"/>
          </ac:spMkLst>
        </pc:spChg>
        <pc:spChg chg="mod">
          <ac:chgData name="誉 董" userId="35ea20a21015b44c" providerId="LiveId" clId="{D6B9ED63-B844-4AF9-9BD7-A10819A9F457}" dt="2025-08-19T10:20:51.482" v="5444"/>
          <ac:spMkLst>
            <pc:docMk/>
            <pc:sldMk cId="1164807885" sldId="294"/>
            <ac:spMk id="153" creationId="{CBF778A9-4DD0-63B2-8F53-8077077157DF}"/>
          </ac:spMkLst>
        </pc:spChg>
        <pc:spChg chg="mod">
          <ac:chgData name="誉 董" userId="35ea20a21015b44c" providerId="LiveId" clId="{D6B9ED63-B844-4AF9-9BD7-A10819A9F457}" dt="2025-08-19T10:20:51.482" v="5444"/>
          <ac:spMkLst>
            <pc:docMk/>
            <pc:sldMk cId="1164807885" sldId="294"/>
            <ac:spMk id="154" creationId="{7E380A7A-A6F5-FF9E-D307-5DB64A99D11A}"/>
          </ac:spMkLst>
        </pc:spChg>
        <pc:spChg chg="mod">
          <ac:chgData name="誉 董" userId="35ea20a21015b44c" providerId="LiveId" clId="{D6B9ED63-B844-4AF9-9BD7-A10819A9F457}" dt="2025-08-19T10:20:51.482" v="5444"/>
          <ac:spMkLst>
            <pc:docMk/>
            <pc:sldMk cId="1164807885" sldId="294"/>
            <ac:spMk id="156" creationId="{0D171E71-0D54-75F7-3490-18C8D5819338}"/>
          </ac:spMkLst>
        </pc:spChg>
        <pc:spChg chg="mod">
          <ac:chgData name="誉 董" userId="35ea20a21015b44c" providerId="LiveId" clId="{D6B9ED63-B844-4AF9-9BD7-A10819A9F457}" dt="2025-08-19T10:20:51.482" v="5444"/>
          <ac:spMkLst>
            <pc:docMk/>
            <pc:sldMk cId="1164807885" sldId="294"/>
            <ac:spMk id="157" creationId="{346B71DA-B7B7-DAF5-5639-26593977E5C4}"/>
          </ac:spMkLst>
        </pc:spChg>
        <pc:spChg chg="mod">
          <ac:chgData name="誉 董" userId="35ea20a21015b44c" providerId="LiveId" clId="{D6B9ED63-B844-4AF9-9BD7-A10819A9F457}" dt="2025-08-19T10:20:51.482" v="5444"/>
          <ac:spMkLst>
            <pc:docMk/>
            <pc:sldMk cId="1164807885" sldId="294"/>
            <ac:spMk id="158" creationId="{B5123A4C-C6A9-FBCF-BE32-437268730EF6}"/>
          </ac:spMkLst>
        </pc:spChg>
        <pc:spChg chg="mod">
          <ac:chgData name="誉 董" userId="35ea20a21015b44c" providerId="LiveId" clId="{D6B9ED63-B844-4AF9-9BD7-A10819A9F457}" dt="2025-08-19T10:20:51.482" v="5444"/>
          <ac:spMkLst>
            <pc:docMk/>
            <pc:sldMk cId="1164807885" sldId="294"/>
            <ac:spMk id="159" creationId="{5F795E0A-91B5-1A5D-36AD-72EBD69ECEAF}"/>
          </ac:spMkLst>
        </pc:spChg>
        <pc:spChg chg="mod">
          <ac:chgData name="誉 董" userId="35ea20a21015b44c" providerId="LiveId" clId="{D6B9ED63-B844-4AF9-9BD7-A10819A9F457}" dt="2025-08-19T10:20:51.482" v="5444"/>
          <ac:spMkLst>
            <pc:docMk/>
            <pc:sldMk cId="1164807885" sldId="294"/>
            <ac:spMk id="161" creationId="{E0C7DE7C-1E34-6678-0D31-4F2ABDE32916}"/>
          </ac:spMkLst>
        </pc:spChg>
        <pc:spChg chg="mod">
          <ac:chgData name="誉 董" userId="35ea20a21015b44c" providerId="LiveId" clId="{D6B9ED63-B844-4AF9-9BD7-A10819A9F457}" dt="2025-08-19T10:20:51.482" v="5444"/>
          <ac:spMkLst>
            <pc:docMk/>
            <pc:sldMk cId="1164807885" sldId="294"/>
            <ac:spMk id="163" creationId="{0DC947F5-3262-26E7-C76C-D2DD11BAA006}"/>
          </ac:spMkLst>
        </pc:spChg>
        <pc:spChg chg="mod">
          <ac:chgData name="誉 董" userId="35ea20a21015b44c" providerId="LiveId" clId="{D6B9ED63-B844-4AF9-9BD7-A10819A9F457}" dt="2025-08-19T10:20:51.482" v="5444"/>
          <ac:spMkLst>
            <pc:docMk/>
            <pc:sldMk cId="1164807885" sldId="294"/>
            <ac:spMk id="164" creationId="{980E7494-01C6-8658-03DF-8771B13CF74C}"/>
          </ac:spMkLst>
        </pc:spChg>
        <pc:spChg chg="mod">
          <ac:chgData name="誉 董" userId="35ea20a21015b44c" providerId="LiveId" clId="{D6B9ED63-B844-4AF9-9BD7-A10819A9F457}" dt="2025-08-19T10:21:56.939" v="5475"/>
          <ac:spMkLst>
            <pc:docMk/>
            <pc:sldMk cId="1164807885" sldId="294"/>
            <ac:spMk id="167" creationId="{83641FEC-819A-B589-0343-CBCF466BFAC7}"/>
          </ac:spMkLst>
        </pc:spChg>
        <pc:spChg chg="mod">
          <ac:chgData name="誉 董" userId="35ea20a21015b44c" providerId="LiveId" clId="{D6B9ED63-B844-4AF9-9BD7-A10819A9F457}" dt="2025-08-19T10:21:56.939" v="5475"/>
          <ac:spMkLst>
            <pc:docMk/>
            <pc:sldMk cId="1164807885" sldId="294"/>
            <ac:spMk id="168" creationId="{AC2CA18F-F550-44F9-6F3E-64102B611A19}"/>
          </ac:spMkLst>
        </pc:spChg>
        <pc:spChg chg="mod">
          <ac:chgData name="誉 董" userId="35ea20a21015b44c" providerId="LiveId" clId="{D6B9ED63-B844-4AF9-9BD7-A10819A9F457}" dt="2025-08-19T10:21:56.939" v="5475"/>
          <ac:spMkLst>
            <pc:docMk/>
            <pc:sldMk cId="1164807885" sldId="294"/>
            <ac:spMk id="169" creationId="{9E22AFE9-03CE-B0DE-8FFC-9EE1CD547A20}"/>
          </ac:spMkLst>
        </pc:spChg>
        <pc:spChg chg="mod">
          <ac:chgData name="誉 董" userId="35ea20a21015b44c" providerId="LiveId" clId="{D6B9ED63-B844-4AF9-9BD7-A10819A9F457}" dt="2025-08-19T10:21:56.939" v="5475"/>
          <ac:spMkLst>
            <pc:docMk/>
            <pc:sldMk cId="1164807885" sldId="294"/>
            <ac:spMk id="172" creationId="{34AC38F9-073D-1D7B-88B5-3EFC7EA8EB84}"/>
          </ac:spMkLst>
        </pc:spChg>
        <pc:spChg chg="mod">
          <ac:chgData name="誉 董" userId="35ea20a21015b44c" providerId="LiveId" clId="{D6B9ED63-B844-4AF9-9BD7-A10819A9F457}" dt="2025-08-19T10:21:56.939" v="5475"/>
          <ac:spMkLst>
            <pc:docMk/>
            <pc:sldMk cId="1164807885" sldId="294"/>
            <ac:spMk id="176" creationId="{A3517A61-CF99-F80F-0B94-0372CC4CF4FA}"/>
          </ac:spMkLst>
        </pc:spChg>
        <pc:spChg chg="mod">
          <ac:chgData name="誉 董" userId="35ea20a21015b44c" providerId="LiveId" clId="{D6B9ED63-B844-4AF9-9BD7-A10819A9F457}" dt="2025-08-19T10:21:56.939" v="5475"/>
          <ac:spMkLst>
            <pc:docMk/>
            <pc:sldMk cId="1164807885" sldId="294"/>
            <ac:spMk id="177" creationId="{EA1B5D22-8618-55EB-3B0C-53289BBE4BD8}"/>
          </ac:spMkLst>
        </pc:spChg>
        <pc:spChg chg="mod">
          <ac:chgData name="誉 董" userId="35ea20a21015b44c" providerId="LiveId" clId="{D6B9ED63-B844-4AF9-9BD7-A10819A9F457}" dt="2025-08-19T10:21:56.939" v="5475"/>
          <ac:spMkLst>
            <pc:docMk/>
            <pc:sldMk cId="1164807885" sldId="294"/>
            <ac:spMk id="179" creationId="{E7761A86-F6AD-7C5C-5B2A-76A32D949F3D}"/>
          </ac:spMkLst>
        </pc:spChg>
        <pc:spChg chg="mod">
          <ac:chgData name="誉 董" userId="35ea20a21015b44c" providerId="LiveId" clId="{D6B9ED63-B844-4AF9-9BD7-A10819A9F457}" dt="2025-08-19T10:21:56.939" v="5475"/>
          <ac:spMkLst>
            <pc:docMk/>
            <pc:sldMk cId="1164807885" sldId="294"/>
            <ac:spMk id="181" creationId="{CD3AC09D-67EC-A4DE-4C6F-AEEE0AF67188}"/>
          </ac:spMkLst>
        </pc:spChg>
        <pc:spChg chg="mod">
          <ac:chgData name="誉 董" userId="35ea20a21015b44c" providerId="LiveId" clId="{D6B9ED63-B844-4AF9-9BD7-A10819A9F457}" dt="2025-08-19T10:21:56.939" v="5475"/>
          <ac:spMkLst>
            <pc:docMk/>
            <pc:sldMk cId="1164807885" sldId="294"/>
            <ac:spMk id="184" creationId="{FEBD1568-9659-44C7-95E2-127888AF6F16}"/>
          </ac:spMkLst>
        </pc:spChg>
        <pc:spChg chg="mod">
          <ac:chgData name="誉 董" userId="35ea20a21015b44c" providerId="LiveId" clId="{D6B9ED63-B844-4AF9-9BD7-A10819A9F457}" dt="2025-08-19T10:21:56.939" v="5475"/>
          <ac:spMkLst>
            <pc:docMk/>
            <pc:sldMk cId="1164807885" sldId="294"/>
            <ac:spMk id="186" creationId="{D0326B23-5E96-595F-66B9-75D99907A18D}"/>
          </ac:spMkLst>
        </pc:spChg>
        <pc:spChg chg="mod">
          <ac:chgData name="誉 董" userId="35ea20a21015b44c" providerId="LiveId" clId="{D6B9ED63-B844-4AF9-9BD7-A10819A9F457}" dt="2025-08-19T10:26:12.325" v="5600"/>
          <ac:spMkLst>
            <pc:docMk/>
            <pc:sldMk cId="1164807885" sldId="294"/>
            <ac:spMk id="190" creationId="{5F566FBD-9E89-B0A1-60C6-94EB10223BC5}"/>
          </ac:spMkLst>
        </pc:spChg>
        <pc:spChg chg="mod">
          <ac:chgData name="誉 董" userId="35ea20a21015b44c" providerId="LiveId" clId="{D6B9ED63-B844-4AF9-9BD7-A10819A9F457}" dt="2025-08-19T10:26:12.325" v="5600"/>
          <ac:spMkLst>
            <pc:docMk/>
            <pc:sldMk cId="1164807885" sldId="294"/>
            <ac:spMk id="193" creationId="{BFBACE18-E07A-1C36-249A-54A4F2904C29}"/>
          </ac:spMkLst>
        </pc:spChg>
        <pc:spChg chg="mod">
          <ac:chgData name="誉 董" userId="35ea20a21015b44c" providerId="LiveId" clId="{D6B9ED63-B844-4AF9-9BD7-A10819A9F457}" dt="2025-08-19T10:26:12.325" v="5600"/>
          <ac:spMkLst>
            <pc:docMk/>
            <pc:sldMk cId="1164807885" sldId="294"/>
            <ac:spMk id="198" creationId="{2AF501B3-56C6-1D77-62BB-0999217D4980}"/>
          </ac:spMkLst>
        </pc:spChg>
        <pc:spChg chg="mod">
          <ac:chgData name="誉 董" userId="35ea20a21015b44c" providerId="LiveId" clId="{D6B9ED63-B844-4AF9-9BD7-A10819A9F457}" dt="2025-08-19T10:26:12.325" v="5600"/>
          <ac:spMkLst>
            <pc:docMk/>
            <pc:sldMk cId="1164807885" sldId="294"/>
            <ac:spMk id="200" creationId="{A446DDA9-877B-8E4C-2C57-3253B84DBC32}"/>
          </ac:spMkLst>
        </pc:spChg>
        <pc:spChg chg="mod">
          <ac:chgData name="誉 董" userId="35ea20a21015b44c" providerId="LiveId" clId="{D6B9ED63-B844-4AF9-9BD7-A10819A9F457}" dt="2025-08-19T10:26:12.325" v="5600"/>
          <ac:spMkLst>
            <pc:docMk/>
            <pc:sldMk cId="1164807885" sldId="294"/>
            <ac:spMk id="201" creationId="{C7CFA8B7-25B5-2BC6-DECA-D16CDB5E26DE}"/>
          </ac:spMkLst>
        </pc:spChg>
        <pc:spChg chg="mod">
          <ac:chgData name="誉 董" userId="35ea20a21015b44c" providerId="LiveId" clId="{D6B9ED63-B844-4AF9-9BD7-A10819A9F457}" dt="2025-08-19T10:26:12.325" v="5600"/>
          <ac:spMkLst>
            <pc:docMk/>
            <pc:sldMk cId="1164807885" sldId="294"/>
            <ac:spMk id="202" creationId="{F5940831-F783-B238-695A-CA863316ED8F}"/>
          </ac:spMkLst>
        </pc:spChg>
        <pc:spChg chg="mod">
          <ac:chgData name="誉 董" userId="35ea20a21015b44c" providerId="LiveId" clId="{D6B9ED63-B844-4AF9-9BD7-A10819A9F457}" dt="2025-08-19T10:26:12.325" v="5600"/>
          <ac:spMkLst>
            <pc:docMk/>
            <pc:sldMk cId="1164807885" sldId="294"/>
            <ac:spMk id="204" creationId="{6D0BEB20-9383-16B1-FC6C-3AC0C5C2D60F}"/>
          </ac:spMkLst>
        </pc:spChg>
        <pc:spChg chg="mod">
          <ac:chgData name="誉 董" userId="35ea20a21015b44c" providerId="LiveId" clId="{D6B9ED63-B844-4AF9-9BD7-A10819A9F457}" dt="2025-08-19T10:26:12.325" v="5600"/>
          <ac:spMkLst>
            <pc:docMk/>
            <pc:sldMk cId="1164807885" sldId="294"/>
            <ac:spMk id="205" creationId="{72DF4DA4-1375-16E9-71B3-755DA463C518}"/>
          </ac:spMkLst>
        </pc:spChg>
        <pc:spChg chg="mod">
          <ac:chgData name="誉 董" userId="35ea20a21015b44c" providerId="LiveId" clId="{D6B9ED63-B844-4AF9-9BD7-A10819A9F457}" dt="2025-08-19T10:26:12.325" v="5600"/>
          <ac:spMkLst>
            <pc:docMk/>
            <pc:sldMk cId="1164807885" sldId="294"/>
            <ac:spMk id="206" creationId="{55E2774B-FC0E-36E9-DD7C-1552E3EEA6E1}"/>
          </ac:spMkLst>
        </pc:spChg>
        <pc:spChg chg="mod">
          <ac:chgData name="誉 董" userId="35ea20a21015b44c" providerId="LiveId" clId="{D6B9ED63-B844-4AF9-9BD7-A10819A9F457}" dt="2025-08-19T10:26:12.325" v="5600"/>
          <ac:spMkLst>
            <pc:docMk/>
            <pc:sldMk cId="1164807885" sldId="294"/>
            <ac:spMk id="208" creationId="{D6ECDAEE-AFE9-2ED3-2DEC-95D92F497BBE}"/>
          </ac:spMkLst>
        </pc:spChg>
        <pc:spChg chg="mod">
          <ac:chgData name="誉 董" userId="35ea20a21015b44c" providerId="LiveId" clId="{D6B9ED63-B844-4AF9-9BD7-A10819A9F457}" dt="2025-08-19T10:26:25.176" v="5602"/>
          <ac:spMkLst>
            <pc:docMk/>
            <pc:sldMk cId="1164807885" sldId="294"/>
            <ac:spMk id="211" creationId="{BFD59BD2-4282-AD57-8DAC-A6CE7451B661}"/>
          </ac:spMkLst>
        </pc:spChg>
        <pc:spChg chg="mod">
          <ac:chgData name="誉 董" userId="35ea20a21015b44c" providerId="LiveId" clId="{D6B9ED63-B844-4AF9-9BD7-A10819A9F457}" dt="2025-08-19T10:26:25.176" v="5602"/>
          <ac:spMkLst>
            <pc:docMk/>
            <pc:sldMk cId="1164807885" sldId="294"/>
            <ac:spMk id="212" creationId="{383AD2C7-FF2A-934C-C81E-ED95C4B606CD}"/>
          </ac:spMkLst>
        </pc:spChg>
        <pc:spChg chg="mod">
          <ac:chgData name="誉 董" userId="35ea20a21015b44c" providerId="LiveId" clId="{D6B9ED63-B844-4AF9-9BD7-A10819A9F457}" dt="2025-08-19T10:26:25.176" v="5602"/>
          <ac:spMkLst>
            <pc:docMk/>
            <pc:sldMk cId="1164807885" sldId="294"/>
            <ac:spMk id="213" creationId="{87EC5A17-CB33-F6A6-5C19-65D246722E0B}"/>
          </ac:spMkLst>
        </pc:spChg>
        <pc:spChg chg="mod">
          <ac:chgData name="誉 董" userId="35ea20a21015b44c" providerId="LiveId" clId="{D6B9ED63-B844-4AF9-9BD7-A10819A9F457}" dt="2025-08-19T10:26:25.176" v="5602"/>
          <ac:spMkLst>
            <pc:docMk/>
            <pc:sldMk cId="1164807885" sldId="294"/>
            <ac:spMk id="214" creationId="{B60CCAB7-266B-2AC1-865B-6B040B29109D}"/>
          </ac:spMkLst>
        </pc:spChg>
        <pc:spChg chg="mod">
          <ac:chgData name="誉 董" userId="35ea20a21015b44c" providerId="LiveId" clId="{D6B9ED63-B844-4AF9-9BD7-A10819A9F457}" dt="2025-08-19T10:26:25.176" v="5602"/>
          <ac:spMkLst>
            <pc:docMk/>
            <pc:sldMk cId="1164807885" sldId="294"/>
            <ac:spMk id="220" creationId="{1C943483-3019-5A62-A203-762518B90124}"/>
          </ac:spMkLst>
        </pc:spChg>
        <pc:spChg chg="mod">
          <ac:chgData name="誉 董" userId="35ea20a21015b44c" providerId="LiveId" clId="{D6B9ED63-B844-4AF9-9BD7-A10819A9F457}" dt="2025-08-19T10:26:25.176" v="5602"/>
          <ac:spMkLst>
            <pc:docMk/>
            <pc:sldMk cId="1164807885" sldId="294"/>
            <ac:spMk id="221" creationId="{3F5784CC-FAFF-5245-3A4B-5CC9C18C8014}"/>
          </ac:spMkLst>
        </pc:spChg>
        <pc:spChg chg="mod">
          <ac:chgData name="誉 董" userId="35ea20a21015b44c" providerId="LiveId" clId="{D6B9ED63-B844-4AF9-9BD7-A10819A9F457}" dt="2025-08-19T10:26:25.176" v="5602"/>
          <ac:spMkLst>
            <pc:docMk/>
            <pc:sldMk cId="1164807885" sldId="294"/>
            <ac:spMk id="222" creationId="{D6ADDF95-364E-7B24-E2ED-92A762A14EFA}"/>
          </ac:spMkLst>
        </pc:spChg>
        <pc:spChg chg="mod">
          <ac:chgData name="誉 董" userId="35ea20a21015b44c" providerId="LiveId" clId="{D6B9ED63-B844-4AF9-9BD7-A10819A9F457}" dt="2025-08-19T10:26:25.176" v="5602"/>
          <ac:spMkLst>
            <pc:docMk/>
            <pc:sldMk cId="1164807885" sldId="294"/>
            <ac:spMk id="223" creationId="{AF4D07E1-4390-30CB-6484-8B1286F3707B}"/>
          </ac:spMkLst>
        </pc:spChg>
        <pc:spChg chg="mod">
          <ac:chgData name="誉 董" userId="35ea20a21015b44c" providerId="LiveId" clId="{D6B9ED63-B844-4AF9-9BD7-A10819A9F457}" dt="2025-08-19T10:26:25.176" v="5602"/>
          <ac:spMkLst>
            <pc:docMk/>
            <pc:sldMk cId="1164807885" sldId="294"/>
            <ac:spMk id="225" creationId="{E9B9CD95-D012-D494-09DA-B7BD1ADC564D}"/>
          </ac:spMkLst>
        </pc:spChg>
        <pc:spChg chg="mod">
          <ac:chgData name="誉 董" userId="35ea20a21015b44c" providerId="LiveId" clId="{D6B9ED63-B844-4AF9-9BD7-A10819A9F457}" dt="2025-08-19T10:26:25.176" v="5602"/>
          <ac:spMkLst>
            <pc:docMk/>
            <pc:sldMk cId="1164807885" sldId="294"/>
            <ac:spMk id="227" creationId="{42695060-5AC4-44CD-CF38-FB3AD3CF1472}"/>
          </ac:spMkLst>
        </pc:spChg>
        <pc:spChg chg="mod">
          <ac:chgData name="誉 董" userId="35ea20a21015b44c" providerId="LiveId" clId="{D6B9ED63-B844-4AF9-9BD7-A10819A9F457}" dt="2025-08-19T10:27:02.231" v="5614"/>
          <ac:spMkLst>
            <pc:docMk/>
            <pc:sldMk cId="1164807885" sldId="294"/>
            <ac:spMk id="232" creationId="{AA5E99ED-7D43-FAF4-D93D-FE7379041B91}"/>
          </ac:spMkLst>
        </pc:spChg>
        <pc:spChg chg="mod">
          <ac:chgData name="誉 董" userId="35ea20a21015b44c" providerId="LiveId" clId="{D6B9ED63-B844-4AF9-9BD7-A10819A9F457}" dt="2025-08-19T10:27:02.231" v="5614"/>
          <ac:spMkLst>
            <pc:docMk/>
            <pc:sldMk cId="1164807885" sldId="294"/>
            <ac:spMk id="233" creationId="{3A3CBCA3-9C7E-E110-AA10-22E780A6A7F3}"/>
          </ac:spMkLst>
        </pc:spChg>
        <pc:spChg chg="mod">
          <ac:chgData name="誉 董" userId="35ea20a21015b44c" providerId="LiveId" clId="{D6B9ED63-B844-4AF9-9BD7-A10819A9F457}" dt="2025-08-19T10:27:02.231" v="5614"/>
          <ac:spMkLst>
            <pc:docMk/>
            <pc:sldMk cId="1164807885" sldId="294"/>
            <ac:spMk id="237" creationId="{84D833D4-0948-A2C8-E33A-3C0F8C48CD8E}"/>
          </ac:spMkLst>
        </pc:spChg>
        <pc:spChg chg="mod">
          <ac:chgData name="誉 董" userId="35ea20a21015b44c" providerId="LiveId" clId="{D6B9ED63-B844-4AF9-9BD7-A10819A9F457}" dt="2025-08-19T10:27:02.231" v="5614"/>
          <ac:spMkLst>
            <pc:docMk/>
            <pc:sldMk cId="1164807885" sldId="294"/>
            <ac:spMk id="238" creationId="{234165C6-A6E5-9FE2-42FE-4D8CDF7C9A2E}"/>
          </ac:spMkLst>
        </pc:spChg>
        <pc:spChg chg="mod">
          <ac:chgData name="誉 董" userId="35ea20a21015b44c" providerId="LiveId" clId="{D6B9ED63-B844-4AF9-9BD7-A10819A9F457}" dt="2025-08-19T10:27:02.231" v="5614"/>
          <ac:spMkLst>
            <pc:docMk/>
            <pc:sldMk cId="1164807885" sldId="294"/>
            <ac:spMk id="240" creationId="{2F595CBA-1D67-FFC2-E3CB-739597460434}"/>
          </ac:spMkLst>
        </pc:spChg>
        <pc:spChg chg="mod">
          <ac:chgData name="誉 董" userId="35ea20a21015b44c" providerId="LiveId" clId="{D6B9ED63-B844-4AF9-9BD7-A10819A9F457}" dt="2025-08-19T10:27:02.231" v="5614"/>
          <ac:spMkLst>
            <pc:docMk/>
            <pc:sldMk cId="1164807885" sldId="294"/>
            <ac:spMk id="242" creationId="{AE1752EA-879A-A02D-D63F-AFDFF2004731}"/>
          </ac:spMkLst>
        </pc:spChg>
        <pc:spChg chg="mod">
          <ac:chgData name="誉 董" userId="35ea20a21015b44c" providerId="LiveId" clId="{D6B9ED63-B844-4AF9-9BD7-A10819A9F457}" dt="2025-08-19T10:27:02.231" v="5614"/>
          <ac:spMkLst>
            <pc:docMk/>
            <pc:sldMk cId="1164807885" sldId="294"/>
            <ac:spMk id="244" creationId="{D33A4455-C0BD-9063-FDD6-5DBA17CA8E54}"/>
          </ac:spMkLst>
        </pc:spChg>
        <pc:spChg chg="mod">
          <ac:chgData name="誉 董" userId="35ea20a21015b44c" providerId="LiveId" clId="{D6B9ED63-B844-4AF9-9BD7-A10819A9F457}" dt="2025-08-19T10:27:02.231" v="5614"/>
          <ac:spMkLst>
            <pc:docMk/>
            <pc:sldMk cId="1164807885" sldId="294"/>
            <ac:spMk id="245" creationId="{2D260B2F-97E6-CB65-8873-38D07EEFAA7A}"/>
          </ac:spMkLst>
        </pc:spChg>
        <pc:spChg chg="mod">
          <ac:chgData name="誉 董" userId="35ea20a21015b44c" providerId="LiveId" clId="{D6B9ED63-B844-4AF9-9BD7-A10819A9F457}" dt="2025-08-19T10:27:02.231" v="5614"/>
          <ac:spMkLst>
            <pc:docMk/>
            <pc:sldMk cId="1164807885" sldId="294"/>
            <ac:spMk id="248" creationId="{AAC77724-497F-39BC-E95C-86553E0930D0}"/>
          </ac:spMkLst>
        </pc:spChg>
        <pc:spChg chg="mod">
          <ac:chgData name="誉 董" userId="35ea20a21015b44c" providerId="LiveId" clId="{D6B9ED63-B844-4AF9-9BD7-A10819A9F457}" dt="2025-08-19T10:27:02.231" v="5614"/>
          <ac:spMkLst>
            <pc:docMk/>
            <pc:sldMk cId="1164807885" sldId="294"/>
            <ac:spMk id="250" creationId="{A25BCCBB-8DA9-CC16-01C4-2B3CDDF346BE}"/>
          </ac:spMkLst>
        </pc:spChg>
        <pc:grpChg chg="del mod">
          <ac:chgData name="誉 董" userId="35ea20a21015b44c" providerId="LiveId" clId="{D6B9ED63-B844-4AF9-9BD7-A10819A9F457}" dt="2025-08-19T10:15:19.305" v="5407" actId="478"/>
          <ac:grpSpMkLst>
            <pc:docMk/>
            <pc:sldMk cId="1164807885" sldId="294"/>
            <ac:grpSpMk id="6" creationId="{4E5BEB6B-F757-0F80-C87A-399ADEF915D8}"/>
          </ac:grpSpMkLst>
        </pc:grpChg>
        <pc:grpChg chg="mod">
          <ac:chgData name="誉 董" userId="35ea20a21015b44c" providerId="LiveId" clId="{D6B9ED63-B844-4AF9-9BD7-A10819A9F457}" dt="2025-08-19T10:25:27.922" v="5590" actId="1035"/>
          <ac:grpSpMkLst>
            <pc:docMk/>
            <pc:sldMk cId="1164807885" sldId="294"/>
            <ac:grpSpMk id="82" creationId="{85E0DA3A-E731-0750-8481-3B0C35C41FBC}"/>
          </ac:grpSpMkLst>
        </pc:grpChg>
        <pc:grpChg chg="del mod">
          <ac:chgData name="誉 董" userId="35ea20a21015b44c" providerId="LiveId" clId="{D6B9ED63-B844-4AF9-9BD7-A10819A9F457}" dt="2025-08-19T10:23:27.015" v="5496" actId="478"/>
          <ac:grpSpMkLst>
            <pc:docMk/>
            <pc:sldMk cId="1164807885" sldId="294"/>
            <ac:grpSpMk id="145" creationId="{6196452E-7FC1-9181-4DF5-B54EBC6696F6}"/>
          </ac:grpSpMkLst>
        </pc:grpChg>
        <pc:grpChg chg="del mod">
          <ac:chgData name="誉 董" userId="35ea20a21015b44c" providerId="LiveId" clId="{D6B9ED63-B844-4AF9-9BD7-A10819A9F457}" dt="2025-08-19T10:23:23.177" v="5495" actId="478"/>
          <ac:grpSpMkLst>
            <pc:docMk/>
            <pc:sldMk cId="1164807885" sldId="294"/>
            <ac:grpSpMk id="166" creationId="{5CBD104E-006C-BDEE-E823-2E7C1405A736}"/>
          </ac:grpSpMkLst>
        </pc:grpChg>
        <pc:grpChg chg="add del mod">
          <ac:chgData name="誉 董" userId="35ea20a21015b44c" providerId="LiveId" clId="{D6B9ED63-B844-4AF9-9BD7-A10819A9F457}" dt="2025-08-19T10:27:47.947" v="5642" actId="478"/>
          <ac:grpSpMkLst>
            <pc:docMk/>
            <pc:sldMk cId="1164807885" sldId="294"/>
            <ac:grpSpMk id="189" creationId="{530D6190-BB34-7CB0-5436-DCA030E35A52}"/>
          </ac:grpSpMkLst>
        </pc:grpChg>
        <pc:grpChg chg="mod">
          <ac:chgData name="誉 董" userId="35ea20a21015b44c" providerId="LiveId" clId="{D6B9ED63-B844-4AF9-9BD7-A10819A9F457}" dt="2025-08-19T10:26:51.238" v="5613" actId="1035"/>
          <ac:grpSpMkLst>
            <pc:docMk/>
            <pc:sldMk cId="1164807885" sldId="294"/>
            <ac:grpSpMk id="210" creationId="{1AE63D8A-9131-24F7-060B-C8293AA20D88}"/>
          </ac:grpSpMkLst>
        </pc:grpChg>
        <pc:grpChg chg="mod">
          <ac:chgData name="誉 董" userId="35ea20a21015b44c" providerId="LiveId" clId="{D6B9ED63-B844-4AF9-9BD7-A10819A9F457}" dt="2025-08-19T10:27:27.795" v="5640" actId="1035"/>
          <ac:grpSpMkLst>
            <pc:docMk/>
            <pc:sldMk cId="1164807885" sldId="294"/>
            <ac:grpSpMk id="231" creationId="{722430C1-AF4D-7DEA-BC43-AECF91A1B438}"/>
          </ac:grpSpMkLst>
        </pc:grpChg>
        <pc:picChg chg="del mod">
          <ac:chgData name="誉 董" userId="35ea20a21015b44c" providerId="LiveId" clId="{D6B9ED63-B844-4AF9-9BD7-A10819A9F457}" dt="2025-08-19T10:24:54.303" v="5555" actId="478"/>
          <ac:picMkLst>
            <pc:docMk/>
            <pc:sldMk cId="1164807885" sldId="294"/>
            <ac:picMk id="12" creationId="{8903BF9F-1343-DC63-CDF1-6258AD4AE273}"/>
          </ac:picMkLst>
        </pc:picChg>
        <pc:picChg chg="del mod">
          <ac:chgData name="誉 董" userId="35ea20a21015b44c" providerId="LiveId" clId="{D6B9ED63-B844-4AF9-9BD7-A10819A9F457}" dt="2025-08-19T10:21:04.192" v="5446" actId="478"/>
          <ac:picMkLst>
            <pc:docMk/>
            <pc:sldMk cId="1164807885" sldId="294"/>
            <ac:picMk id="18" creationId="{7DF008DB-E651-4EB7-8520-DC25492A3EDA}"/>
          </ac:picMkLst>
        </pc:picChg>
        <pc:picChg chg="add del mod ord">
          <ac:chgData name="誉 董" userId="35ea20a21015b44c" providerId="LiveId" clId="{D6B9ED63-B844-4AF9-9BD7-A10819A9F457}" dt="2025-08-19T10:25:53.376" v="5597" actId="478"/>
          <ac:picMkLst>
            <pc:docMk/>
            <pc:sldMk cId="1164807885" sldId="294"/>
            <ac:picMk id="187" creationId="{126A0616-6AEF-943D-C638-9BE9BCF9CC85}"/>
          </ac:picMkLst>
        </pc:picChg>
        <pc:picChg chg="add mod ord">
          <ac:chgData name="誉 董" userId="35ea20a21015b44c" providerId="LiveId" clId="{D6B9ED63-B844-4AF9-9BD7-A10819A9F457}" dt="2025-08-19T10:26:29.284" v="5604" actId="1076"/>
          <ac:picMkLst>
            <pc:docMk/>
            <pc:sldMk cId="1164807885" sldId="294"/>
            <ac:picMk id="188" creationId="{7EFE6225-5F26-1534-435C-4F39E5A93DAB}"/>
          </ac:picMkLst>
        </pc:picChg>
      </pc:sldChg>
      <pc:sldChg chg="addSp modSp add del">
        <pc:chgData name="誉 董" userId="35ea20a21015b44c" providerId="LiveId" clId="{D6B9ED63-B844-4AF9-9BD7-A10819A9F457}" dt="2025-08-19T10:15:57.281" v="5411" actId="47"/>
        <pc:sldMkLst>
          <pc:docMk/>
          <pc:sldMk cId="1595616505" sldId="295"/>
        </pc:sldMkLst>
        <pc:spChg chg="mod">
          <ac:chgData name="誉 董" userId="35ea20a21015b44c" providerId="LiveId" clId="{D6B9ED63-B844-4AF9-9BD7-A10819A9F457}" dt="2025-08-19T10:15:34.346" v="5408"/>
          <ac:spMkLst>
            <pc:docMk/>
            <pc:sldMk cId="1595616505" sldId="295"/>
            <ac:spMk id="9" creationId="{3EC0E115-0D84-BB6A-49FF-7E4DD3DD2C07}"/>
          </ac:spMkLst>
        </pc:spChg>
        <pc:spChg chg="mod">
          <ac:chgData name="誉 董" userId="35ea20a21015b44c" providerId="LiveId" clId="{D6B9ED63-B844-4AF9-9BD7-A10819A9F457}" dt="2025-08-19T10:15:34.346" v="5408"/>
          <ac:spMkLst>
            <pc:docMk/>
            <pc:sldMk cId="1595616505" sldId="295"/>
            <ac:spMk id="10" creationId="{2394A658-64A2-32B3-7B29-D6CEBDF55F23}"/>
          </ac:spMkLst>
        </pc:spChg>
        <pc:spChg chg="mod">
          <ac:chgData name="誉 董" userId="35ea20a21015b44c" providerId="LiveId" clId="{D6B9ED63-B844-4AF9-9BD7-A10819A9F457}" dt="2025-08-19T10:15:34.346" v="5408"/>
          <ac:spMkLst>
            <pc:docMk/>
            <pc:sldMk cId="1595616505" sldId="295"/>
            <ac:spMk id="17" creationId="{7D8FC5B7-4B0D-B9E7-A183-BB1E71FC887C}"/>
          </ac:spMkLst>
        </pc:spChg>
        <pc:spChg chg="mod">
          <ac:chgData name="誉 董" userId="35ea20a21015b44c" providerId="LiveId" clId="{D6B9ED63-B844-4AF9-9BD7-A10819A9F457}" dt="2025-08-19T10:15:34.346" v="5408"/>
          <ac:spMkLst>
            <pc:docMk/>
            <pc:sldMk cId="1595616505" sldId="295"/>
            <ac:spMk id="19" creationId="{39C9FDAE-0F2D-6474-8B4A-05917433EAE4}"/>
          </ac:spMkLst>
        </pc:spChg>
        <pc:spChg chg="mod">
          <ac:chgData name="誉 董" userId="35ea20a21015b44c" providerId="LiveId" clId="{D6B9ED63-B844-4AF9-9BD7-A10819A9F457}" dt="2025-08-19T10:15:34.346" v="5408"/>
          <ac:spMkLst>
            <pc:docMk/>
            <pc:sldMk cId="1595616505" sldId="295"/>
            <ac:spMk id="20" creationId="{C3E67275-B1E0-5147-6240-B14BC975497A}"/>
          </ac:spMkLst>
        </pc:spChg>
        <pc:spChg chg="mod">
          <ac:chgData name="誉 董" userId="35ea20a21015b44c" providerId="LiveId" clId="{D6B9ED63-B844-4AF9-9BD7-A10819A9F457}" dt="2025-08-19T10:15:34.346" v="5408"/>
          <ac:spMkLst>
            <pc:docMk/>
            <pc:sldMk cId="1595616505" sldId="295"/>
            <ac:spMk id="22" creationId="{E706E3AD-90E5-0325-8278-CB07AEB63E99}"/>
          </ac:spMkLst>
        </pc:spChg>
        <pc:spChg chg="mod">
          <ac:chgData name="誉 董" userId="35ea20a21015b44c" providerId="LiveId" clId="{D6B9ED63-B844-4AF9-9BD7-A10819A9F457}" dt="2025-08-19T10:15:34.346" v="5408"/>
          <ac:spMkLst>
            <pc:docMk/>
            <pc:sldMk cId="1595616505" sldId="295"/>
            <ac:spMk id="23" creationId="{A5DF5322-02D8-9583-CB16-FFFF6081D5EA}"/>
          </ac:spMkLst>
        </pc:spChg>
        <pc:spChg chg="mod">
          <ac:chgData name="誉 董" userId="35ea20a21015b44c" providerId="LiveId" clId="{D6B9ED63-B844-4AF9-9BD7-A10819A9F457}" dt="2025-08-19T10:15:34.346" v="5408"/>
          <ac:spMkLst>
            <pc:docMk/>
            <pc:sldMk cId="1595616505" sldId="295"/>
            <ac:spMk id="28" creationId="{DDC50FFC-E545-0618-D44A-EACAA72FF4B9}"/>
          </ac:spMkLst>
        </pc:spChg>
        <pc:spChg chg="mod">
          <ac:chgData name="誉 董" userId="35ea20a21015b44c" providerId="LiveId" clId="{D6B9ED63-B844-4AF9-9BD7-A10819A9F457}" dt="2025-08-19T10:15:34.346" v="5408"/>
          <ac:spMkLst>
            <pc:docMk/>
            <pc:sldMk cId="1595616505" sldId="295"/>
            <ac:spMk id="38" creationId="{363DCBCD-4A2C-0608-E64C-996347021EDD}"/>
          </ac:spMkLst>
        </pc:spChg>
        <pc:spChg chg="mod">
          <ac:chgData name="誉 董" userId="35ea20a21015b44c" providerId="LiveId" clId="{D6B9ED63-B844-4AF9-9BD7-A10819A9F457}" dt="2025-08-19T10:15:34.346" v="5408"/>
          <ac:spMkLst>
            <pc:docMk/>
            <pc:sldMk cId="1595616505" sldId="295"/>
            <ac:spMk id="39" creationId="{34A3312A-F8B2-EF1C-5A81-B61E320AC6E4}"/>
          </ac:spMkLst>
        </pc:spChg>
      </pc:sldChg>
      <pc:sldChg chg="addSp delSp modSp add del mod">
        <pc:chgData name="誉 董" userId="35ea20a21015b44c" providerId="LiveId" clId="{D6B9ED63-B844-4AF9-9BD7-A10819A9F457}" dt="2025-08-19T10:30:12.196" v="5661" actId="47"/>
        <pc:sldMkLst>
          <pc:docMk/>
          <pc:sldMk cId="3907321960" sldId="295"/>
        </pc:sldMkLst>
        <pc:spChg chg="mod">
          <ac:chgData name="誉 董" userId="35ea20a21015b44c" providerId="LiveId" clId="{D6B9ED63-B844-4AF9-9BD7-A10819A9F457}" dt="2025-08-19T10:23:02.189" v="5487"/>
          <ac:spMkLst>
            <pc:docMk/>
            <pc:sldMk cId="3907321960" sldId="295"/>
            <ac:spMk id="9" creationId="{12A52D87-1E5C-8A17-545D-A76A20F52944}"/>
          </ac:spMkLst>
        </pc:spChg>
        <pc:spChg chg="mod">
          <ac:chgData name="誉 董" userId="35ea20a21015b44c" providerId="LiveId" clId="{D6B9ED63-B844-4AF9-9BD7-A10819A9F457}" dt="2025-08-19T10:23:02.189" v="5487"/>
          <ac:spMkLst>
            <pc:docMk/>
            <pc:sldMk cId="3907321960" sldId="295"/>
            <ac:spMk id="10" creationId="{075A92B1-AE6F-64A4-D16E-92F64019C573}"/>
          </ac:spMkLst>
        </pc:spChg>
        <pc:spChg chg="mod">
          <ac:chgData name="誉 董" userId="35ea20a21015b44c" providerId="LiveId" clId="{D6B9ED63-B844-4AF9-9BD7-A10819A9F457}" dt="2025-08-19T10:23:02.189" v="5487"/>
          <ac:spMkLst>
            <pc:docMk/>
            <pc:sldMk cId="3907321960" sldId="295"/>
            <ac:spMk id="11" creationId="{F8A38479-1449-1B00-52C8-FD71452B842B}"/>
          </ac:spMkLst>
        </pc:spChg>
        <pc:spChg chg="mod">
          <ac:chgData name="誉 董" userId="35ea20a21015b44c" providerId="LiveId" clId="{D6B9ED63-B844-4AF9-9BD7-A10819A9F457}" dt="2025-08-19T10:23:02.189" v="5487"/>
          <ac:spMkLst>
            <pc:docMk/>
            <pc:sldMk cId="3907321960" sldId="295"/>
            <ac:spMk id="14" creationId="{8FCA86F7-42B4-EE41-9D21-CF2D48235F99}"/>
          </ac:spMkLst>
        </pc:spChg>
        <pc:spChg chg="mod">
          <ac:chgData name="誉 董" userId="35ea20a21015b44c" providerId="LiveId" clId="{D6B9ED63-B844-4AF9-9BD7-A10819A9F457}" dt="2025-08-19T10:23:02.189" v="5487"/>
          <ac:spMkLst>
            <pc:docMk/>
            <pc:sldMk cId="3907321960" sldId="295"/>
            <ac:spMk id="20" creationId="{CD4D0EB6-C528-0227-8220-367F2E8AC179}"/>
          </ac:spMkLst>
        </pc:spChg>
        <pc:spChg chg="mod">
          <ac:chgData name="誉 董" userId="35ea20a21015b44c" providerId="LiveId" clId="{D6B9ED63-B844-4AF9-9BD7-A10819A9F457}" dt="2025-08-19T10:23:02.189" v="5487"/>
          <ac:spMkLst>
            <pc:docMk/>
            <pc:sldMk cId="3907321960" sldId="295"/>
            <ac:spMk id="21" creationId="{856F2987-1FC3-0933-C145-7BA49DB14960}"/>
          </ac:spMkLst>
        </pc:spChg>
        <pc:spChg chg="mod">
          <ac:chgData name="誉 董" userId="35ea20a21015b44c" providerId="LiveId" clId="{D6B9ED63-B844-4AF9-9BD7-A10819A9F457}" dt="2025-08-19T10:23:02.189" v="5487"/>
          <ac:spMkLst>
            <pc:docMk/>
            <pc:sldMk cId="3907321960" sldId="295"/>
            <ac:spMk id="22" creationId="{0AF51F9D-CB84-5B27-DE00-4D0AD9CE18BD}"/>
          </ac:spMkLst>
        </pc:spChg>
        <pc:spChg chg="mod">
          <ac:chgData name="誉 董" userId="35ea20a21015b44c" providerId="LiveId" clId="{D6B9ED63-B844-4AF9-9BD7-A10819A9F457}" dt="2025-08-19T10:23:02.189" v="5487"/>
          <ac:spMkLst>
            <pc:docMk/>
            <pc:sldMk cId="3907321960" sldId="295"/>
            <ac:spMk id="28" creationId="{D7D998CD-60C8-E369-3DDF-7D437F7223C6}"/>
          </ac:spMkLst>
        </pc:spChg>
        <pc:spChg chg="mod">
          <ac:chgData name="誉 董" userId="35ea20a21015b44c" providerId="LiveId" clId="{D6B9ED63-B844-4AF9-9BD7-A10819A9F457}" dt="2025-08-19T10:23:02.189" v="5487"/>
          <ac:spMkLst>
            <pc:docMk/>
            <pc:sldMk cId="3907321960" sldId="295"/>
            <ac:spMk id="29" creationId="{A810C2C7-16C2-9ABD-BD46-1BB89C28CAB4}"/>
          </ac:spMkLst>
        </pc:spChg>
        <pc:spChg chg="mod">
          <ac:chgData name="誉 董" userId="35ea20a21015b44c" providerId="LiveId" clId="{D6B9ED63-B844-4AF9-9BD7-A10819A9F457}" dt="2025-08-19T10:23:02.189" v="5487"/>
          <ac:spMkLst>
            <pc:docMk/>
            <pc:sldMk cId="3907321960" sldId="295"/>
            <ac:spMk id="35" creationId="{D8A9DDF4-F831-EAF0-D0C9-BA886D55BF8B}"/>
          </ac:spMkLst>
        </pc:spChg>
        <pc:grpChg chg="del">
          <ac:chgData name="誉 董" userId="35ea20a21015b44c" providerId="LiveId" clId="{D6B9ED63-B844-4AF9-9BD7-A10819A9F457}" dt="2025-08-19T10:25:36.647" v="5591" actId="478"/>
          <ac:grpSpMkLst>
            <pc:docMk/>
            <pc:sldMk cId="3907321960" sldId="295"/>
            <ac:grpSpMk id="6" creationId="{44E10383-CF11-90F8-A71A-77DFD1A6B251}"/>
          </ac:grpSpMkLst>
        </pc:grpChg>
        <pc:picChg chg="del">
          <ac:chgData name="誉 董" userId="35ea20a21015b44c" providerId="LiveId" clId="{D6B9ED63-B844-4AF9-9BD7-A10819A9F457}" dt="2025-08-19T10:25:49.780" v="5596" actId="478"/>
          <ac:picMkLst>
            <pc:docMk/>
            <pc:sldMk cId="3907321960" sldId="295"/>
            <ac:picMk id="12" creationId="{ABD3671D-D405-C54D-0F6B-1B66BE368E80}"/>
          </ac:picMkLst>
        </pc:picChg>
      </pc:sldChg>
      <pc:sldChg chg="add del">
        <pc:chgData name="誉 董" userId="35ea20a21015b44c" providerId="LiveId" clId="{D6B9ED63-B844-4AF9-9BD7-A10819A9F457}" dt="2025-08-19T10:16:02.346" v="5412" actId="47"/>
        <pc:sldMkLst>
          <pc:docMk/>
          <pc:sldMk cId="1295128930" sldId="296"/>
        </pc:sldMkLst>
      </pc:sldChg>
      <pc:sldChg chg="addSp delSp modSp add del mod">
        <pc:chgData name="誉 董" userId="35ea20a21015b44c" providerId="LiveId" clId="{D6B9ED63-B844-4AF9-9BD7-A10819A9F457}" dt="2025-08-19T10:30:12.794" v="5662" actId="47"/>
        <pc:sldMkLst>
          <pc:docMk/>
          <pc:sldMk cId="3197154033" sldId="296"/>
        </pc:sldMkLst>
        <pc:spChg chg="mod">
          <ac:chgData name="誉 董" userId="35ea20a21015b44c" providerId="LiveId" clId="{D6B9ED63-B844-4AF9-9BD7-A10819A9F457}" dt="2025-08-19T10:23:11.927" v="5488"/>
          <ac:spMkLst>
            <pc:docMk/>
            <pc:sldMk cId="3197154033" sldId="296"/>
            <ac:spMk id="9" creationId="{5D5F9FF1-A459-77BC-73F7-2665D5DABF00}"/>
          </ac:spMkLst>
        </pc:spChg>
        <pc:spChg chg="mod">
          <ac:chgData name="誉 董" userId="35ea20a21015b44c" providerId="LiveId" clId="{D6B9ED63-B844-4AF9-9BD7-A10819A9F457}" dt="2025-08-19T10:23:11.927" v="5488"/>
          <ac:spMkLst>
            <pc:docMk/>
            <pc:sldMk cId="3197154033" sldId="296"/>
            <ac:spMk id="14" creationId="{5516FD9D-3B65-93B9-A12C-BBE9BB0C3A0A}"/>
          </ac:spMkLst>
        </pc:spChg>
        <pc:spChg chg="mod">
          <ac:chgData name="誉 董" userId="35ea20a21015b44c" providerId="LiveId" clId="{D6B9ED63-B844-4AF9-9BD7-A10819A9F457}" dt="2025-08-19T10:23:11.927" v="5488"/>
          <ac:spMkLst>
            <pc:docMk/>
            <pc:sldMk cId="3197154033" sldId="296"/>
            <ac:spMk id="20" creationId="{9E357322-EC52-8364-A480-2CC9A7E2364D}"/>
          </ac:spMkLst>
        </pc:spChg>
        <pc:spChg chg="mod">
          <ac:chgData name="誉 董" userId="35ea20a21015b44c" providerId="LiveId" clId="{D6B9ED63-B844-4AF9-9BD7-A10819A9F457}" dt="2025-08-19T10:23:11.927" v="5488"/>
          <ac:spMkLst>
            <pc:docMk/>
            <pc:sldMk cId="3197154033" sldId="296"/>
            <ac:spMk id="22" creationId="{F02E506D-CBD7-2DC0-9CFF-B509EFC97BBF}"/>
          </ac:spMkLst>
        </pc:spChg>
        <pc:spChg chg="mod">
          <ac:chgData name="誉 董" userId="35ea20a21015b44c" providerId="LiveId" clId="{D6B9ED63-B844-4AF9-9BD7-A10819A9F457}" dt="2025-08-19T10:23:11.927" v="5488"/>
          <ac:spMkLst>
            <pc:docMk/>
            <pc:sldMk cId="3197154033" sldId="296"/>
            <ac:spMk id="25" creationId="{505CF1EC-1C6D-563B-1C13-A8D3BE347093}"/>
          </ac:spMkLst>
        </pc:spChg>
        <pc:spChg chg="mod">
          <ac:chgData name="誉 董" userId="35ea20a21015b44c" providerId="LiveId" clId="{D6B9ED63-B844-4AF9-9BD7-A10819A9F457}" dt="2025-08-19T10:23:11.927" v="5488"/>
          <ac:spMkLst>
            <pc:docMk/>
            <pc:sldMk cId="3197154033" sldId="296"/>
            <ac:spMk id="29" creationId="{FC5904F1-6F7D-039A-FB11-924D2A82047A}"/>
          </ac:spMkLst>
        </pc:spChg>
        <pc:spChg chg="mod">
          <ac:chgData name="誉 董" userId="35ea20a21015b44c" providerId="LiveId" clId="{D6B9ED63-B844-4AF9-9BD7-A10819A9F457}" dt="2025-08-19T10:23:11.927" v="5488"/>
          <ac:spMkLst>
            <pc:docMk/>
            <pc:sldMk cId="3197154033" sldId="296"/>
            <ac:spMk id="30" creationId="{D3F675EA-6DC5-090C-B569-55C63FA68C3A}"/>
          </ac:spMkLst>
        </pc:spChg>
        <pc:spChg chg="mod">
          <ac:chgData name="誉 董" userId="35ea20a21015b44c" providerId="LiveId" clId="{D6B9ED63-B844-4AF9-9BD7-A10819A9F457}" dt="2025-08-19T10:23:11.927" v="5488"/>
          <ac:spMkLst>
            <pc:docMk/>
            <pc:sldMk cId="3197154033" sldId="296"/>
            <ac:spMk id="35" creationId="{967FD290-6557-2937-AC54-8402905FC8C5}"/>
          </ac:spMkLst>
        </pc:spChg>
        <pc:spChg chg="mod">
          <ac:chgData name="誉 董" userId="35ea20a21015b44c" providerId="LiveId" clId="{D6B9ED63-B844-4AF9-9BD7-A10819A9F457}" dt="2025-08-19T10:23:11.927" v="5488"/>
          <ac:spMkLst>
            <pc:docMk/>
            <pc:sldMk cId="3197154033" sldId="296"/>
            <ac:spMk id="37" creationId="{6E75B017-D50E-E3C1-0CA4-A900988E6A7F}"/>
          </ac:spMkLst>
        </pc:spChg>
        <pc:spChg chg="mod">
          <ac:chgData name="誉 董" userId="35ea20a21015b44c" providerId="LiveId" clId="{D6B9ED63-B844-4AF9-9BD7-A10819A9F457}" dt="2025-08-19T10:23:11.927" v="5488"/>
          <ac:spMkLst>
            <pc:docMk/>
            <pc:sldMk cId="3197154033" sldId="296"/>
            <ac:spMk id="38" creationId="{6F4D3E3A-F6C6-6527-FA4C-78ED2CB252B3}"/>
          </ac:spMkLst>
        </pc:spChg>
        <pc:spChg chg="mod">
          <ac:chgData name="誉 董" userId="35ea20a21015b44c" providerId="LiveId" clId="{D6B9ED63-B844-4AF9-9BD7-A10819A9F457}" dt="2025-08-19T10:23:31.985" v="5497"/>
          <ac:spMkLst>
            <pc:docMk/>
            <pc:sldMk cId="3197154033" sldId="296"/>
            <ac:spMk id="44" creationId="{51208FD1-7BFA-743C-E7B2-9EB49925EAA7}"/>
          </ac:spMkLst>
        </pc:spChg>
        <pc:spChg chg="mod">
          <ac:chgData name="誉 董" userId="35ea20a21015b44c" providerId="LiveId" clId="{D6B9ED63-B844-4AF9-9BD7-A10819A9F457}" dt="2025-08-19T10:23:31.985" v="5497"/>
          <ac:spMkLst>
            <pc:docMk/>
            <pc:sldMk cId="3197154033" sldId="296"/>
            <ac:spMk id="45" creationId="{D67302D2-DEB4-4774-1337-559EA0906973}"/>
          </ac:spMkLst>
        </pc:spChg>
        <pc:spChg chg="mod">
          <ac:chgData name="誉 董" userId="35ea20a21015b44c" providerId="LiveId" clId="{D6B9ED63-B844-4AF9-9BD7-A10819A9F457}" dt="2025-08-19T10:23:31.985" v="5497"/>
          <ac:spMkLst>
            <pc:docMk/>
            <pc:sldMk cId="3197154033" sldId="296"/>
            <ac:spMk id="48" creationId="{90E5F0EF-5589-EAE1-DAA6-599013A7BAC8}"/>
          </ac:spMkLst>
        </pc:spChg>
        <pc:spChg chg="mod">
          <ac:chgData name="誉 董" userId="35ea20a21015b44c" providerId="LiveId" clId="{D6B9ED63-B844-4AF9-9BD7-A10819A9F457}" dt="2025-08-19T10:23:31.985" v="5497"/>
          <ac:spMkLst>
            <pc:docMk/>
            <pc:sldMk cId="3197154033" sldId="296"/>
            <ac:spMk id="50" creationId="{4C0DC3CB-0202-2ECA-979A-EB8873DD86D1}"/>
          </ac:spMkLst>
        </pc:spChg>
        <pc:spChg chg="mod">
          <ac:chgData name="誉 董" userId="35ea20a21015b44c" providerId="LiveId" clId="{D6B9ED63-B844-4AF9-9BD7-A10819A9F457}" dt="2025-08-19T10:23:31.985" v="5497"/>
          <ac:spMkLst>
            <pc:docMk/>
            <pc:sldMk cId="3197154033" sldId="296"/>
            <ac:spMk id="52" creationId="{519F62B0-56B7-76D7-6159-89C1674F18BA}"/>
          </ac:spMkLst>
        </pc:spChg>
        <pc:spChg chg="mod">
          <ac:chgData name="誉 董" userId="35ea20a21015b44c" providerId="LiveId" clId="{D6B9ED63-B844-4AF9-9BD7-A10819A9F457}" dt="2025-08-19T10:23:31.985" v="5497"/>
          <ac:spMkLst>
            <pc:docMk/>
            <pc:sldMk cId="3197154033" sldId="296"/>
            <ac:spMk id="54" creationId="{71ED4AFA-7389-0167-7367-2CB700190A95}"/>
          </ac:spMkLst>
        </pc:spChg>
        <pc:spChg chg="mod">
          <ac:chgData name="誉 董" userId="35ea20a21015b44c" providerId="LiveId" clId="{D6B9ED63-B844-4AF9-9BD7-A10819A9F457}" dt="2025-08-19T10:23:31.985" v="5497"/>
          <ac:spMkLst>
            <pc:docMk/>
            <pc:sldMk cId="3197154033" sldId="296"/>
            <ac:spMk id="56" creationId="{00011E05-0D00-BD6A-1A2D-C009E5B7572A}"/>
          </ac:spMkLst>
        </pc:spChg>
        <pc:spChg chg="mod">
          <ac:chgData name="誉 董" userId="35ea20a21015b44c" providerId="LiveId" clId="{D6B9ED63-B844-4AF9-9BD7-A10819A9F457}" dt="2025-08-19T10:23:31.985" v="5497"/>
          <ac:spMkLst>
            <pc:docMk/>
            <pc:sldMk cId="3197154033" sldId="296"/>
            <ac:spMk id="57" creationId="{08DCE0C6-6520-8EFF-4211-E70025C6A331}"/>
          </ac:spMkLst>
        </pc:spChg>
        <pc:spChg chg="mod">
          <ac:chgData name="誉 董" userId="35ea20a21015b44c" providerId="LiveId" clId="{D6B9ED63-B844-4AF9-9BD7-A10819A9F457}" dt="2025-08-19T10:23:31.985" v="5497"/>
          <ac:spMkLst>
            <pc:docMk/>
            <pc:sldMk cId="3197154033" sldId="296"/>
            <ac:spMk id="59" creationId="{BF83A302-BA82-3716-B375-1579C75ED9FE}"/>
          </ac:spMkLst>
        </pc:spChg>
        <pc:spChg chg="mod">
          <ac:chgData name="誉 董" userId="35ea20a21015b44c" providerId="LiveId" clId="{D6B9ED63-B844-4AF9-9BD7-A10819A9F457}" dt="2025-08-19T10:23:31.985" v="5497"/>
          <ac:spMkLst>
            <pc:docMk/>
            <pc:sldMk cId="3197154033" sldId="296"/>
            <ac:spMk id="60" creationId="{E4428E20-D834-BCCA-8FBD-743DE11D608F}"/>
          </ac:spMkLst>
        </pc:spChg>
        <pc:spChg chg="mod">
          <ac:chgData name="誉 董" userId="35ea20a21015b44c" providerId="LiveId" clId="{D6B9ED63-B844-4AF9-9BD7-A10819A9F457}" dt="2025-08-19T10:23:39.540" v="5498"/>
          <ac:spMkLst>
            <pc:docMk/>
            <pc:sldMk cId="3197154033" sldId="296"/>
            <ac:spMk id="63" creationId="{E2BA442A-77AB-3049-4FD7-CC79A89F7B24}"/>
          </ac:spMkLst>
        </pc:spChg>
        <pc:spChg chg="mod">
          <ac:chgData name="誉 董" userId="35ea20a21015b44c" providerId="LiveId" clId="{D6B9ED63-B844-4AF9-9BD7-A10819A9F457}" dt="2025-08-19T10:23:39.540" v="5498"/>
          <ac:spMkLst>
            <pc:docMk/>
            <pc:sldMk cId="3197154033" sldId="296"/>
            <ac:spMk id="64" creationId="{6816949E-A222-171E-2DFA-79D576545303}"/>
          </ac:spMkLst>
        </pc:spChg>
        <pc:spChg chg="mod">
          <ac:chgData name="誉 董" userId="35ea20a21015b44c" providerId="LiveId" clId="{D6B9ED63-B844-4AF9-9BD7-A10819A9F457}" dt="2025-08-19T10:23:39.540" v="5498"/>
          <ac:spMkLst>
            <pc:docMk/>
            <pc:sldMk cId="3197154033" sldId="296"/>
            <ac:spMk id="67" creationId="{F07FF90D-751F-2C64-F8FF-D5EB01ACE418}"/>
          </ac:spMkLst>
        </pc:spChg>
        <pc:spChg chg="mod">
          <ac:chgData name="誉 董" userId="35ea20a21015b44c" providerId="LiveId" clId="{D6B9ED63-B844-4AF9-9BD7-A10819A9F457}" dt="2025-08-19T10:23:39.540" v="5498"/>
          <ac:spMkLst>
            <pc:docMk/>
            <pc:sldMk cId="3197154033" sldId="296"/>
            <ac:spMk id="70" creationId="{A392D2C6-EF24-B41D-3A4A-0A0774C2706E}"/>
          </ac:spMkLst>
        </pc:spChg>
        <pc:spChg chg="mod">
          <ac:chgData name="誉 董" userId="35ea20a21015b44c" providerId="LiveId" clId="{D6B9ED63-B844-4AF9-9BD7-A10819A9F457}" dt="2025-08-19T10:23:39.540" v="5498"/>
          <ac:spMkLst>
            <pc:docMk/>
            <pc:sldMk cId="3197154033" sldId="296"/>
            <ac:spMk id="71" creationId="{93988AA6-E37D-3B74-2945-052972AAF9A6}"/>
          </ac:spMkLst>
        </pc:spChg>
        <pc:spChg chg="mod">
          <ac:chgData name="誉 董" userId="35ea20a21015b44c" providerId="LiveId" clId="{D6B9ED63-B844-4AF9-9BD7-A10819A9F457}" dt="2025-08-19T10:23:39.540" v="5498"/>
          <ac:spMkLst>
            <pc:docMk/>
            <pc:sldMk cId="3197154033" sldId="296"/>
            <ac:spMk id="72" creationId="{221AAE56-93CD-94C0-2994-BD9659D9A6BF}"/>
          </ac:spMkLst>
        </pc:spChg>
        <pc:spChg chg="mod">
          <ac:chgData name="誉 董" userId="35ea20a21015b44c" providerId="LiveId" clId="{D6B9ED63-B844-4AF9-9BD7-A10819A9F457}" dt="2025-08-19T10:23:39.540" v="5498"/>
          <ac:spMkLst>
            <pc:docMk/>
            <pc:sldMk cId="3197154033" sldId="296"/>
            <ac:spMk id="76" creationId="{082ABA07-26D5-D197-8CB1-F59D256476A7}"/>
          </ac:spMkLst>
        </pc:spChg>
        <pc:spChg chg="mod">
          <ac:chgData name="誉 董" userId="35ea20a21015b44c" providerId="LiveId" clId="{D6B9ED63-B844-4AF9-9BD7-A10819A9F457}" dt="2025-08-19T10:23:39.540" v="5498"/>
          <ac:spMkLst>
            <pc:docMk/>
            <pc:sldMk cId="3197154033" sldId="296"/>
            <ac:spMk id="78" creationId="{622442C0-3C00-09E7-511E-BF4C24E8244C}"/>
          </ac:spMkLst>
        </pc:spChg>
        <pc:spChg chg="mod">
          <ac:chgData name="誉 董" userId="35ea20a21015b44c" providerId="LiveId" clId="{D6B9ED63-B844-4AF9-9BD7-A10819A9F457}" dt="2025-08-19T10:23:39.540" v="5498"/>
          <ac:spMkLst>
            <pc:docMk/>
            <pc:sldMk cId="3197154033" sldId="296"/>
            <ac:spMk id="80" creationId="{0D2A78CC-183B-9A3C-2646-1286995375B3}"/>
          </ac:spMkLst>
        </pc:spChg>
        <pc:spChg chg="mod">
          <ac:chgData name="誉 董" userId="35ea20a21015b44c" providerId="LiveId" clId="{D6B9ED63-B844-4AF9-9BD7-A10819A9F457}" dt="2025-08-19T10:23:39.540" v="5498"/>
          <ac:spMkLst>
            <pc:docMk/>
            <pc:sldMk cId="3197154033" sldId="296"/>
            <ac:spMk id="81" creationId="{74CE73F2-2B3F-8BAA-3516-5348CA057990}"/>
          </ac:spMkLst>
        </pc:spChg>
        <pc:grpChg chg="del mod">
          <ac:chgData name="誉 董" userId="35ea20a21015b44c" providerId="LiveId" clId="{D6B9ED63-B844-4AF9-9BD7-A10819A9F457}" dt="2025-08-19T10:25:40.416" v="5592" actId="478"/>
          <ac:grpSpMkLst>
            <pc:docMk/>
            <pc:sldMk cId="3197154033" sldId="296"/>
            <ac:grpSpMk id="6" creationId="{40DF1A0B-F153-F31F-9935-75139DB9328E}"/>
          </ac:grpSpMkLst>
        </pc:grpChg>
        <pc:picChg chg="del">
          <ac:chgData name="誉 董" userId="35ea20a21015b44c" providerId="LiveId" clId="{D6B9ED63-B844-4AF9-9BD7-A10819A9F457}" dt="2025-08-19T10:25:46.838" v="5595" actId="478"/>
          <ac:picMkLst>
            <pc:docMk/>
            <pc:sldMk cId="3197154033" sldId="296"/>
            <ac:picMk id="12" creationId="{C276B7BC-ADDF-73AF-DB6F-9D58E7CF42D1}"/>
          </ac:picMkLst>
        </pc:picChg>
      </pc:sldChg>
      <pc:sldChg chg="delSp modSp add del mod">
        <pc:chgData name="誉 董" userId="35ea20a21015b44c" providerId="LiveId" clId="{D6B9ED63-B844-4AF9-9BD7-A10819A9F457}" dt="2025-08-19T10:30:13.422" v="5663" actId="47"/>
        <pc:sldMkLst>
          <pc:docMk/>
          <pc:sldMk cId="4160778513" sldId="297"/>
        </pc:sldMkLst>
        <pc:grpChg chg="del mod">
          <ac:chgData name="誉 董" userId="35ea20a21015b44c" providerId="LiveId" clId="{D6B9ED63-B844-4AF9-9BD7-A10819A9F457}" dt="2025-08-19T10:25:43.452" v="5593" actId="478"/>
          <ac:grpSpMkLst>
            <pc:docMk/>
            <pc:sldMk cId="4160778513" sldId="297"/>
            <ac:grpSpMk id="6" creationId="{25CCF19A-2DD5-49C6-0650-C19E08CED181}"/>
          </ac:grpSpMkLst>
        </pc:grpChg>
        <pc:picChg chg="del">
          <ac:chgData name="誉 董" userId="35ea20a21015b44c" providerId="LiveId" clId="{D6B9ED63-B844-4AF9-9BD7-A10819A9F457}" dt="2025-08-19T10:25:44.619" v="5594" actId="478"/>
          <ac:picMkLst>
            <pc:docMk/>
            <pc:sldMk cId="4160778513" sldId="297"/>
            <ac:picMk id="12" creationId="{2FCA2C6E-AE04-5D6D-CB6B-4E5EC67E036A}"/>
          </ac:picMkLst>
        </pc:picChg>
      </pc:sldChg>
      <pc:sldChg chg="addSp delSp modSp add del mod modTransition modAnim">
        <pc:chgData name="誉 董" userId="35ea20a21015b44c" providerId="LiveId" clId="{D6B9ED63-B844-4AF9-9BD7-A10819A9F457}" dt="2025-08-19T13:17:38.465" v="7055" actId="47"/>
        <pc:sldMkLst>
          <pc:docMk/>
          <pc:sldMk cId="2800890573" sldId="298"/>
        </pc:sldMkLst>
        <pc:spChg chg="del">
          <ac:chgData name="誉 董" userId="35ea20a21015b44c" providerId="LiveId" clId="{D6B9ED63-B844-4AF9-9BD7-A10819A9F457}" dt="2025-08-19T12:57:03.268" v="6822" actId="478"/>
          <ac:spMkLst>
            <pc:docMk/>
            <pc:sldMk cId="2800890573" sldId="298"/>
            <ac:spMk id="4" creationId="{808089C9-77B1-7242-43BD-40B477C8EFCA}"/>
          </ac:spMkLst>
        </pc:spChg>
        <pc:spChg chg="mod">
          <ac:chgData name="誉 董" userId="35ea20a21015b44c" providerId="LiveId" clId="{D6B9ED63-B844-4AF9-9BD7-A10819A9F457}" dt="2025-08-19T10:28:39.540" v="5649"/>
          <ac:spMkLst>
            <pc:docMk/>
            <pc:sldMk cId="2800890573" sldId="298"/>
            <ac:spMk id="10" creationId="{BAB354D0-9788-7812-2B33-9BC2437BA77F}"/>
          </ac:spMkLst>
        </pc:spChg>
        <pc:spChg chg="mod">
          <ac:chgData name="誉 董" userId="35ea20a21015b44c" providerId="LiveId" clId="{D6B9ED63-B844-4AF9-9BD7-A10819A9F457}" dt="2025-08-19T10:28:39.540" v="5649"/>
          <ac:spMkLst>
            <pc:docMk/>
            <pc:sldMk cId="2800890573" sldId="298"/>
            <ac:spMk id="11" creationId="{478E1417-9315-9592-CFA0-23F7922A1C1C}"/>
          </ac:spMkLst>
        </pc:spChg>
        <pc:spChg chg="mod">
          <ac:chgData name="誉 董" userId="35ea20a21015b44c" providerId="LiveId" clId="{D6B9ED63-B844-4AF9-9BD7-A10819A9F457}" dt="2025-08-19T10:28:39.540" v="5649"/>
          <ac:spMkLst>
            <pc:docMk/>
            <pc:sldMk cId="2800890573" sldId="298"/>
            <ac:spMk id="17" creationId="{2DC20F7F-5090-670E-5EE5-1DEF9661AA18}"/>
          </ac:spMkLst>
        </pc:spChg>
        <pc:spChg chg="mod">
          <ac:chgData name="誉 董" userId="35ea20a21015b44c" providerId="LiveId" clId="{D6B9ED63-B844-4AF9-9BD7-A10819A9F457}" dt="2025-08-19T10:28:39.540" v="5649"/>
          <ac:spMkLst>
            <pc:docMk/>
            <pc:sldMk cId="2800890573" sldId="298"/>
            <ac:spMk id="19" creationId="{491E7CCF-0012-7679-1C8C-2B8713309294}"/>
          </ac:spMkLst>
        </pc:spChg>
        <pc:spChg chg="mod">
          <ac:chgData name="誉 董" userId="35ea20a21015b44c" providerId="LiveId" clId="{D6B9ED63-B844-4AF9-9BD7-A10819A9F457}" dt="2025-08-19T10:28:39.540" v="5649"/>
          <ac:spMkLst>
            <pc:docMk/>
            <pc:sldMk cId="2800890573" sldId="298"/>
            <ac:spMk id="21" creationId="{95DA2097-E7E5-CF3F-8689-8399A2CBA0AB}"/>
          </ac:spMkLst>
        </pc:spChg>
        <pc:spChg chg="mod">
          <ac:chgData name="誉 董" userId="35ea20a21015b44c" providerId="LiveId" clId="{D6B9ED63-B844-4AF9-9BD7-A10819A9F457}" dt="2025-08-19T10:28:39.540" v="5649"/>
          <ac:spMkLst>
            <pc:docMk/>
            <pc:sldMk cId="2800890573" sldId="298"/>
            <ac:spMk id="23" creationId="{5BEBB4CF-D7AA-3881-28CA-2C2E6E1FD062}"/>
          </ac:spMkLst>
        </pc:spChg>
        <pc:spChg chg="mod">
          <ac:chgData name="誉 董" userId="35ea20a21015b44c" providerId="LiveId" clId="{D6B9ED63-B844-4AF9-9BD7-A10819A9F457}" dt="2025-08-19T10:28:39.540" v="5649"/>
          <ac:spMkLst>
            <pc:docMk/>
            <pc:sldMk cId="2800890573" sldId="298"/>
            <ac:spMk id="25" creationId="{DBFF43CD-2735-3C93-3B43-BAF3F652B954}"/>
          </ac:spMkLst>
        </pc:spChg>
        <pc:spChg chg="mod">
          <ac:chgData name="誉 董" userId="35ea20a21015b44c" providerId="LiveId" clId="{D6B9ED63-B844-4AF9-9BD7-A10819A9F457}" dt="2025-08-19T10:28:39.540" v="5649"/>
          <ac:spMkLst>
            <pc:docMk/>
            <pc:sldMk cId="2800890573" sldId="298"/>
            <ac:spMk id="29" creationId="{3C0917D9-0518-6A11-74AF-B3028AE1F057}"/>
          </ac:spMkLst>
        </pc:spChg>
        <pc:spChg chg="mod">
          <ac:chgData name="誉 董" userId="35ea20a21015b44c" providerId="LiveId" clId="{D6B9ED63-B844-4AF9-9BD7-A10819A9F457}" dt="2025-08-19T10:28:39.540" v="5649"/>
          <ac:spMkLst>
            <pc:docMk/>
            <pc:sldMk cId="2800890573" sldId="298"/>
            <ac:spMk id="38" creationId="{87273494-2C72-A31B-FBF7-016C9AB083CA}"/>
          </ac:spMkLst>
        </pc:spChg>
        <pc:spChg chg="mod">
          <ac:chgData name="誉 董" userId="35ea20a21015b44c" providerId="LiveId" clId="{D6B9ED63-B844-4AF9-9BD7-A10819A9F457}" dt="2025-08-19T10:28:39.540" v="5649"/>
          <ac:spMkLst>
            <pc:docMk/>
            <pc:sldMk cId="2800890573" sldId="298"/>
            <ac:spMk id="39" creationId="{648D09EB-E02D-CD6D-5B15-E555691E4864}"/>
          </ac:spMkLst>
        </pc:spChg>
        <pc:spChg chg="add mod">
          <ac:chgData name="誉 董" userId="35ea20a21015b44c" providerId="LiveId" clId="{D6B9ED63-B844-4AF9-9BD7-A10819A9F457}" dt="2025-08-19T12:57:05.981" v="6824"/>
          <ac:spMkLst>
            <pc:docMk/>
            <pc:sldMk cId="2800890573" sldId="298"/>
            <ac:spMk id="40" creationId="{52700486-AF81-FAA2-07E5-2098E2024D8C}"/>
          </ac:spMkLst>
        </pc:spChg>
        <pc:spChg chg="add mod">
          <ac:chgData name="誉 董" userId="35ea20a21015b44c" providerId="LiveId" clId="{D6B9ED63-B844-4AF9-9BD7-A10819A9F457}" dt="2025-08-19T12:57:05.981" v="6824"/>
          <ac:spMkLst>
            <pc:docMk/>
            <pc:sldMk cId="2800890573" sldId="298"/>
            <ac:spMk id="42" creationId="{5D3ED8D4-F026-715A-29BA-4AD32B4A0A34}"/>
          </ac:spMkLst>
        </pc:spChg>
        <pc:spChg chg="add mod">
          <ac:chgData name="誉 董" userId="35ea20a21015b44c" providerId="LiveId" clId="{D6B9ED63-B844-4AF9-9BD7-A10819A9F457}" dt="2025-08-19T13:00:46.011" v="6873" actId="20577"/>
          <ac:spMkLst>
            <pc:docMk/>
            <pc:sldMk cId="2800890573" sldId="298"/>
            <ac:spMk id="43" creationId="{3265E41E-6BF8-9653-336C-B30B3F29CF9B}"/>
          </ac:spMkLst>
        </pc:spChg>
        <pc:picChg chg="add mod">
          <ac:chgData name="誉 董" userId="35ea20a21015b44c" providerId="LiveId" clId="{D6B9ED63-B844-4AF9-9BD7-A10819A9F457}" dt="2025-08-19T12:57:05.981" v="6824"/>
          <ac:picMkLst>
            <pc:docMk/>
            <pc:sldMk cId="2800890573" sldId="298"/>
            <ac:picMk id="41" creationId="{35395AD4-CEEF-098B-539F-0365EE416682}"/>
          </ac:picMkLst>
        </pc:picChg>
      </pc:sldChg>
      <pc:sldChg chg="addSp delSp modSp add del mod modTransition modAnim">
        <pc:chgData name="誉 董" userId="35ea20a21015b44c" providerId="LiveId" clId="{D6B9ED63-B844-4AF9-9BD7-A10819A9F457}" dt="2025-08-19T13:17:39.636" v="7056" actId="47"/>
        <pc:sldMkLst>
          <pc:docMk/>
          <pc:sldMk cId="2613522571" sldId="299"/>
        </pc:sldMkLst>
        <pc:spChg chg="del">
          <ac:chgData name="誉 董" userId="35ea20a21015b44c" providerId="LiveId" clId="{D6B9ED63-B844-4AF9-9BD7-A10819A9F457}" dt="2025-08-19T12:57:24.278" v="6829" actId="478"/>
          <ac:spMkLst>
            <pc:docMk/>
            <pc:sldMk cId="2613522571" sldId="299"/>
            <ac:spMk id="4" creationId="{B2CDED43-D7F4-610B-879E-1CE9B282D53F}"/>
          </ac:spMkLst>
        </pc:spChg>
        <pc:spChg chg="mod">
          <ac:chgData name="誉 董" userId="35ea20a21015b44c" providerId="LiveId" clId="{D6B9ED63-B844-4AF9-9BD7-A10819A9F457}" dt="2025-08-19T10:28:47.734" v="5650"/>
          <ac:spMkLst>
            <pc:docMk/>
            <pc:sldMk cId="2613522571" sldId="299"/>
            <ac:spMk id="10" creationId="{7286880F-3CCC-65B6-B4E5-E2FB5EF152A2}"/>
          </ac:spMkLst>
        </pc:spChg>
        <pc:spChg chg="mod">
          <ac:chgData name="誉 董" userId="35ea20a21015b44c" providerId="LiveId" clId="{D6B9ED63-B844-4AF9-9BD7-A10819A9F457}" dt="2025-08-19T10:28:47.734" v="5650"/>
          <ac:spMkLst>
            <pc:docMk/>
            <pc:sldMk cId="2613522571" sldId="299"/>
            <ac:spMk id="17" creationId="{8C75A12C-7BDB-708F-0C57-72B6A94F71B9}"/>
          </ac:spMkLst>
        </pc:spChg>
        <pc:spChg chg="mod">
          <ac:chgData name="誉 董" userId="35ea20a21015b44c" providerId="LiveId" clId="{D6B9ED63-B844-4AF9-9BD7-A10819A9F457}" dt="2025-08-19T10:28:47.734" v="5650"/>
          <ac:spMkLst>
            <pc:docMk/>
            <pc:sldMk cId="2613522571" sldId="299"/>
            <ac:spMk id="19" creationId="{BE242CBE-82E9-B855-36E3-219FB889205E}"/>
          </ac:spMkLst>
        </pc:spChg>
        <pc:spChg chg="mod">
          <ac:chgData name="誉 董" userId="35ea20a21015b44c" providerId="LiveId" clId="{D6B9ED63-B844-4AF9-9BD7-A10819A9F457}" dt="2025-08-19T10:28:47.734" v="5650"/>
          <ac:spMkLst>
            <pc:docMk/>
            <pc:sldMk cId="2613522571" sldId="299"/>
            <ac:spMk id="21" creationId="{CBDF6ECD-4568-DD7D-29C1-2BBFC218DF1F}"/>
          </ac:spMkLst>
        </pc:spChg>
        <pc:spChg chg="mod">
          <ac:chgData name="誉 董" userId="35ea20a21015b44c" providerId="LiveId" clId="{D6B9ED63-B844-4AF9-9BD7-A10819A9F457}" dt="2025-08-19T10:28:47.734" v="5650"/>
          <ac:spMkLst>
            <pc:docMk/>
            <pc:sldMk cId="2613522571" sldId="299"/>
            <ac:spMk id="25" creationId="{AE0469FA-ED19-6B7C-6324-5825DD1AC084}"/>
          </ac:spMkLst>
        </pc:spChg>
        <pc:spChg chg="mod">
          <ac:chgData name="誉 董" userId="35ea20a21015b44c" providerId="LiveId" clId="{D6B9ED63-B844-4AF9-9BD7-A10819A9F457}" dt="2025-08-19T10:28:47.734" v="5650"/>
          <ac:spMkLst>
            <pc:docMk/>
            <pc:sldMk cId="2613522571" sldId="299"/>
            <ac:spMk id="28" creationId="{F5768EE7-092C-F1A2-1D6C-2DC6365E6164}"/>
          </ac:spMkLst>
        </pc:spChg>
        <pc:spChg chg="mod">
          <ac:chgData name="誉 董" userId="35ea20a21015b44c" providerId="LiveId" clId="{D6B9ED63-B844-4AF9-9BD7-A10819A9F457}" dt="2025-08-19T10:28:47.734" v="5650"/>
          <ac:spMkLst>
            <pc:docMk/>
            <pc:sldMk cId="2613522571" sldId="299"/>
            <ac:spMk id="30" creationId="{D302C9B6-9B6C-F1A2-F5E0-525C13650046}"/>
          </ac:spMkLst>
        </pc:spChg>
        <pc:spChg chg="mod">
          <ac:chgData name="誉 董" userId="35ea20a21015b44c" providerId="LiveId" clId="{D6B9ED63-B844-4AF9-9BD7-A10819A9F457}" dt="2025-08-19T10:28:47.734" v="5650"/>
          <ac:spMkLst>
            <pc:docMk/>
            <pc:sldMk cId="2613522571" sldId="299"/>
            <ac:spMk id="35" creationId="{DE274D45-8A28-2D19-022E-8EE860332D53}"/>
          </ac:spMkLst>
        </pc:spChg>
        <pc:spChg chg="mod">
          <ac:chgData name="誉 董" userId="35ea20a21015b44c" providerId="LiveId" clId="{D6B9ED63-B844-4AF9-9BD7-A10819A9F457}" dt="2025-08-19T10:28:47.734" v="5650"/>
          <ac:spMkLst>
            <pc:docMk/>
            <pc:sldMk cId="2613522571" sldId="299"/>
            <ac:spMk id="37" creationId="{E16F207B-A33D-B346-A11A-D421DACF8463}"/>
          </ac:spMkLst>
        </pc:spChg>
        <pc:spChg chg="mod">
          <ac:chgData name="誉 董" userId="35ea20a21015b44c" providerId="LiveId" clId="{D6B9ED63-B844-4AF9-9BD7-A10819A9F457}" dt="2025-08-19T10:28:47.734" v="5650"/>
          <ac:spMkLst>
            <pc:docMk/>
            <pc:sldMk cId="2613522571" sldId="299"/>
            <ac:spMk id="38" creationId="{87A51BA9-5139-2105-B507-96BA00701511}"/>
          </ac:spMkLst>
        </pc:spChg>
        <pc:spChg chg="add mod">
          <ac:chgData name="誉 董" userId="35ea20a21015b44c" providerId="LiveId" clId="{D6B9ED63-B844-4AF9-9BD7-A10819A9F457}" dt="2025-08-19T13:00:54.004" v="6881" actId="20577"/>
          <ac:spMkLst>
            <pc:docMk/>
            <pc:sldMk cId="2613522571" sldId="299"/>
            <ac:spMk id="40" creationId="{C91F2065-68C0-A767-1D41-3CC731265CD0}"/>
          </ac:spMkLst>
        </pc:spChg>
      </pc:sldChg>
      <pc:sldChg chg="addSp delSp modSp add del mod modTransition modAnim">
        <pc:chgData name="誉 董" userId="35ea20a21015b44c" providerId="LiveId" clId="{D6B9ED63-B844-4AF9-9BD7-A10819A9F457}" dt="2025-08-19T13:17:40.333" v="7057" actId="47"/>
        <pc:sldMkLst>
          <pc:docMk/>
          <pc:sldMk cId="3196870497" sldId="300"/>
        </pc:sldMkLst>
        <pc:spChg chg="del">
          <ac:chgData name="誉 董" userId="35ea20a21015b44c" providerId="LiveId" clId="{D6B9ED63-B844-4AF9-9BD7-A10819A9F457}" dt="2025-08-19T12:57:32.174" v="6832" actId="478"/>
          <ac:spMkLst>
            <pc:docMk/>
            <pc:sldMk cId="3196870497" sldId="300"/>
            <ac:spMk id="4" creationId="{04CF4B74-E570-276C-9949-EA5F81D4A108}"/>
          </ac:spMkLst>
        </pc:spChg>
        <pc:spChg chg="add mod">
          <ac:chgData name="誉 董" userId="35ea20a21015b44c" providerId="LiveId" clId="{D6B9ED63-B844-4AF9-9BD7-A10819A9F457}" dt="2025-08-19T13:01:08.534" v="6889" actId="20577"/>
          <ac:spMkLst>
            <pc:docMk/>
            <pc:sldMk cId="3196870497" sldId="300"/>
            <ac:spMk id="6" creationId="{4DA510F4-93CE-03F6-AC1A-D298DB983AF0}"/>
          </ac:spMkLst>
        </pc:spChg>
        <pc:spChg chg="mod">
          <ac:chgData name="誉 董" userId="35ea20a21015b44c" providerId="LiveId" clId="{D6B9ED63-B844-4AF9-9BD7-A10819A9F457}" dt="2025-08-19T10:29:08.830" v="5651"/>
          <ac:spMkLst>
            <pc:docMk/>
            <pc:sldMk cId="3196870497" sldId="300"/>
            <ac:spMk id="8" creationId="{968EC318-B332-5C3E-3F7D-048EDD36A91D}"/>
          </ac:spMkLst>
        </pc:spChg>
        <pc:spChg chg="mod">
          <ac:chgData name="誉 董" userId="35ea20a21015b44c" providerId="LiveId" clId="{D6B9ED63-B844-4AF9-9BD7-A10819A9F457}" dt="2025-08-19T10:29:08.830" v="5651"/>
          <ac:spMkLst>
            <pc:docMk/>
            <pc:sldMk cId="3196870497" sldId="300"/>
            <ac:spMk id="10" creationId="{0C2E169A-3239-0743-C8CC-1D72AE2647CA}"/>
          </ac:spMkLst>
        </pc:spChg>
        <pc:spChg chg="mod">
          <ac:chgData name="誉 董" userId="35ea20a21015b44c" providerId="LiveId" clId="{D6B9ED63-B844-4AF9-9BD7-A10819A9F457}" dt="2025-08-19T10:29:08.830" v="5651"/>
          <ac:spMkLst>
            <pc:docMk/>
            <pc:sldMk cId="3196870497" sldId="300"/>
            <ac:spMk id="20" creationId="{C6527FD1-9CBE-9997-355E-AE806DE9165D}"/>
          </ac:spMkLst>
        </pc:spChg>
        <pc:spChg chg="mod">
          <ac:chgData name="誉 董" userId="35ea20a21015b44c" providerId="LiveId" clId="{D6B9ED63-B844-4AF9-9BD7-A10819A9F457}" dt="2025-08-19T10:29:08.830" v="5651"/>
          <ac:spMkLst>
            <pc:docMk/>
            <pc:sldMk cId="3196870497" sldId="300"/>
            <ac:spMk id="21" creationId="{627A632A-997A-3491-5029-B559EDECA9A3}"/>
          </ac:spMkLst>
        </pc:spChg>
        <pc:spChg chg="mod">
          <ac:chgData name="誉 董" userId="35ea20a21015b44c" providerId="LiveId" clId="{D6B9ED63-B844-4AF9-9BD7-A10819A9F457}" dt="2025-08-19T10:29:08.830" v="5651"/>
          <ac:spMkLst>
            <pc:docMk/>
            <pc:sldMk cId="3196870497" sldId="300"/>
            <ac:spMk id="22" creationId="{244C7AC5-0C34-E9CA-83F0-D23AC02F2FF6}"/>
          </ac:spMkLst>
        </pc:spChg>
        <pc:spChg chg="mod">
          <ac:chgData name="誉 董" userId="35ea20a21015b44c" providerId="LiveId" clId="{D6B9ED63-B844-4AF9-9BD7-A10819A9F457}" dt="2025-08-19T10:29:08.830" v="5651"/>
          <ac:spMkLst>
            <pc:docMk/>
            <pc:sldMk cId="3196870497" sldId="300"/>
            <ac:spMk id="23" creationId="{9ED6B70B-FAB5-463A-5A5F-4C8FEB2DC73E}"/>
          </ac:spMkLst>
        </pc:spChg>
        <pc:spChg chg="mod">
          <ac:chgData name="誉 董" userId="35ea20a21015b44c" providerId="LiveId" clId="{D6B9ED63-B844-4AF9-9BD7-A10819A9F457}" dt="2025-08-19T10:29:08.830" v="5651"/>
          <ac:spMkLst>
            <pc:docMk/>
            <pc:sldMk cId="3196870497" sldId="300"/>
            <ac:spMk id="25" creationId="{7B80EAA0-3CB2-2892-E5EF-69E996E62430}"/>
          </ac:spMkLst>
        </pc:spChg>
        <pc:spChg chg="mod">
          <ac:chgData name="誉 董" userId="35ea20a21015b44c" providerId="LiveId" clId="{D6B9ED63-B844-4AF9-9BD7-A10819A9F457}" dt="2025-08-19T10:29:08.830" v="5651"/>
          <ac:spMkLst>
            <pc:docMk/>
            <pc:sldMk cId="3196870497" sldId="300"/>
            <ac:spMk id="28" creationId="{20F9DDDA-1E5F-AF9A-55C7-6DC289DCBA5E}"/>
          </ac:spMkLst>
        </pc:spChg>
        <pc:spChg chg="mod">
          <ac:chgData name="誉 董" userId="35ea20a21015b44c" providerId="LiveId" clId="{D6B9ED63-B844-4AF9-9BD7-A10819A9F457}" dt="2025-08-19T10:29:08.830" v="5651"/>
          <ac:spMkLst>
            <pc:docMk/>
            <pc:sldMk cId="3196870497" sldId="300"/>
            <ac:spMk id="35" creationId="{F950EAEE-621B-2A21-96A9-8D0B7831D249}"/>
          </ac:spMkLst>
        </pc:spChg>
        <pc:spChg chg="mod">
          <ac:chgData name="誉 董" userId="35ea20a21015b44c" providerId="LiveId" clId="{D6B9ED63-B844-4AF9-9BD7-A10819A9F457}" dt="2025-08-19T10:29:08.830" v="5651"/>
          <ac:spMkLst>
            <pc:docMk/>
            <pc:sldMk cId="3196870497" sldId="300"/>
            <ac:spMk id="36" creationId="{6BED720F-B74A-9101-7D3E-2CF12A15AA41}"/>
          </ac:spMkLst>
        </pc:spChg>
        <pc:spChg chg="mod">
          <ac:chgData name="誉 董" userId="35ea20a21015b44c" providerId="LiveId" clId="{D6B9ED63-B844-4AF9-9BD7-A10819A9F457}" dt="2025-08-19T10:29:24.134" v="5653"/>
          <ac:spMkLst>
            <pc:docMk/>
            <pc:sldMk cId="3196870497" sldId="300"/>
            <ac:spMk id="42" creationId="{46CC555E-B69D-3AD2-7744-3E6097C0FCFC}"/>
          </ac:spMkLst>
        </pc:spChg>
        <pc:spChg chg="mod">
          <ac:chgData name="誉 董" userId="35ea20a21015b44c" providerId="LiveId" clId="{D6B9ED63-B844-4AF9-9BD7-A10819A9F457}" dt="2025-08-19T10:29:24.134" v="5653"/>
          <ac:spMkLst>
            <pc:docMk/>
            <pc:sldMk cId="3196870497" sldId="300"/>
            <ac:spMk id="43" creationId="{9310FE41-F558-51C1-1594-A15685C16F53}"/>
          </ac:spMkLst>
        </pc:spChg>
        <pc:spChg chg="mod">
          <ac:chgData name="誉 董" userId="35ea20a21015b44c" providerId="LiveId" clId="{D6B9ED63-B844-4AF9-9BD7-A10819A9F457}" dt="2025-08-19T10:29:24.134" v="5653"/>
          <ac:spMkLst>
            <pc:docMk/>
            <pc:sldMk cId="3196870497" sldId="300"/>
            <ac:spMk id="48" creationId="{45E08FE3-23B4-1012-87B4-AA5151EF3839}"/>
          </ac:spMkLst>
        </pc:spChg>
        <pc:spChg chg="mod">
          <ac:chgData name="誉 董" userId="35ea20a21015b44c" providerId="LiveId" clId="{D6B9ED63-B844-4AF9-9BD7-A10819A9F457}" dt="2025-08-19T10:29:24.134" v="5653"/>
          <ac:spMkLst>
            <pc:docMk/>
            <pc:sldMk cId="3196870497" sldId="300"/>
            <ac:spMk id="49" creationId="{50BDFE41-EB1B-F623-C61D-29FCC00B776D}"/>
          </ac:spMkLst>
        </pc:spChg>
        <pc:spChg chg="mod">
          <ac:chgData name="誉 董" userId="35ea20a21015b44c" providerId="LiveId" clId="{D6B9ED63-B844-4AF9-9BD7-A10819A9F457}" dt="2025-08-19T10:29:24.134" v="5653"/>
          <ac:spMkLst>
            <pc:docMk/>
            <pc:sldMk cId="3196870497" sldId="300"/>
            <ac:spMk id="51" creationId="{15D5C9E5-C287-4771-E94B-24E106585B01}"/>
          </ac:spMkLst>
        </pc:spChg>
        <pc:spChg chg="mod">
          <ac:chgData name="誉 董" userId="35ea20a21015b44c" providerId="LiveId" clId="{D6B9ED63-B844-4AF9-9BD7-A10819A9F457}" dt="2025-08-19T10:29:24.134" v="5653"/>
          <ac:spMkLst>
            <pc:docMk/>
            <pc:sldMk cId="3196870497" sldId="300"/>
            <ac:spMk id="53" creationId="{7FF0E8DD-3980-983D-E9F6-3132244E82BF}"/>
          </ac:spMkLst>
        </pc:spChg>
        <pc:spChg chg="mod">
          <ac:chgData name="誉 董" userId="35ea20a21015b44c" providerId="LiveId" clId="{D6B9ED63-B844-4AF9-9BD7-A10819A9F457}" dt="2025-08-19T10:29:24.134" v="5653"/>
          <ac:spMkLst>
            <pc:docMk/>
            <pc:sldMk cId="3196870497" sldId="300"/>
            <ac:spMk id="56" creationId="{E0360147-23BE-C3FA-5ADE-7658E34EC9DE}"/>
          </ac:spMkLst>
        </pc:spChg>
        <pc:spChg chg="mod">
          <ac:chgData name="誉 董" userId="35ea20a21015b44c" providerId="LiveId" clId="{D6B9ED63-B844-4AF9-9BD7-A10819A9F457}" dt="2025-08-19T10:29:24.134" v="5653"/>
          <ac:spMkLst>
            <pc:docMk/>
            <pc:sldMk cId="3196870497" sldId="300"/>
            <ac:spMk id="57" creationId="{50B90B31-D775-1C42-4724-FE0A8F92F67D}"/>
          </ac:spMkLst>
        </pc:spChg>
        <pc:spChg chg="mod">
          <ac:chgData name="誉 董" userId="35ea20a21015b44c" providerId="LiveId" clId="{D6B9ED63-B844-4AF9-9BD7-A10819A9F457}" dt="2025-08-19T10:29:24.134" v="5653"/>
          <ac:spMkLst>
            <pc:docMk/>
            <pc:sldMk cId="3196870497" sldId="300"/>
            <ac:spMk id="58" creationId="{EE3BDA71-6938-4D94-1380-95B78C36778B}"/>
          </ac:spMkLst>
        </pc:spChg>
        <pc:spChg chg="mod">
          <ac:chgData name="誉 董" userId="35ea20a21015b44c" providerId="LiveId" clId="{D6B9ED63-B844-4AF9-9BD7-A10819A9F457}" dt="2025-08-19T10:29:24.134" v="5653"/>
          <ac:spMkLst>
            <pc:docMk/>
            <pc:sldMk cId="3196870497" sldId="300"/>
            <ac:spMk id="60" creationId="{A8C7805B-F333-1BAD-DA82-FE76BAC18E3A}"/>
          </ac:spMkLst>
        </pc:spChg>
      </pc:sldChg>
      <pc:sldChg chg="addSp delSp modSp add del mod modTransition modAnim">
        <pc:chgData name="誉 董" userId="35ea20a21015b44c" providerId="LiveId" clId="{D6B9ED63-B844-4AF9-9BD7-A10819A9F457}" dt="2025-08-19T13:17:41.144" v="7058" actId="47"/>
        <pc:sldMkLst>
          <pc:docMk/>
          <pc:sldMk cId="724449276" sldId="301"/>
        </pc:sldMkLst>
        <pc:spChg chg="del">
          <ac:chgData name="誉 董" userId="35ea20a21015b44c" providerId="LiveId" clId="{D6B9ED63-B844-4AF9-9BD7-A10819A9F457}" dt="2025-08-19T12:57:39.213" v="6835" actId="478"/>
          <ac:spMkLst>
            <pc:docMk/>
            <pc:sldMk cId="724449276" sldId="301"/>
            <ac:spMk id="4" creationId="{E129FD8E-752E-D863-4619-7E9C524E2772}"/>
          </ac:spMkLst>
        </pc:spChg>
        <pc:spChg chg="mod">
          <ac:chgData name="誉 董" userId="35ea20a21015b44c" providerId="LiveId" clId="{D6B9ED63-B844-4AF9-9BD7-A10819A9F457}" dt="2025-08-19T10:29:30.199" v="5654"/>
          <ac:spMkLst>
            <pc:docMk/>
            <pc:sldMk cId="724449276" sldId="301"/>
            <ac:spMk id="9" creationId="{987AD0AD-FC28-671E-A373-8F143677C6C1}"/>
          </ac:spMkLst>
        </pc:spChg>
        <pc:spChg chg="mod">
          <ac:chgData name="誉 董" userId="35ea20a21015b44c" providerId="LiveId" clId="{D6B9ED63-B844-4AF9-9BD7-A10819A9F457}" dt="2025-08-19T10:29:30.199" v="5654"/>
          <ac:spMkLst>
            <pc:docMk/>
            <pc:sldMk cId="724449276" sldId="301"/>
            <ac:spMk id="17" creationId="{397CF0AF-40B2-5784-D8D3-14604CFF32BE}"/>
          </ac:spMkLst>
        </pc:spChg>
        <pc:spChg chg="mod">
          <ac:chgData name="誉 董" userId="35ea20a21015b44c" providerId="LiveId" clId="{D6B9ED63-B844-4AF9-9BD7-A10819A9F457}" dt="2025-08-19T10:29:30.199" v="5654"/>
          <ac:spMkLst>
            <pc:docMk/>
            <pc:sldMk cId="724449276" sldId="301"/>
            <ac:spMk id="19" creationId="{83BC5484-B344-8B9B-409D-455F3AC753E3}"/>
          </ac:spMkLst>
        </pc:spChg>
        <pc:spChg chg="mod">
          <ac:chgData name="誉 董" userId="35ea20a21015b44c" providerId="LiveId" clId="{D6B9ED63-B844-4AF9-9BD7-A10819A9F457}" dt="2025-08-19T10:29:30.199" v="5654"/>
          <ac:spMkLst>
            <pc:docMk/>
            <pc:sldMk cId="724449276" sldId="301"/>
            <ac:spMk id="20" creationId="{145CDDE4-6CD3-0BAE-B776-FA5CBEBB4A47}"/>
          </ac:spMkLst>
        </pc:spChg>
        <pc:spChg chg="mod">
          <ac:chgData name="誉 董" userId="35ea20a21015b44c" providerId="LiveId" clId="{D6B9ED63-B844-4AF9-9BD7-A10819A9F457}" dt="2025-08-19T10:29:30.199" v="5654"/>
          <ac:spMkLst>
            <pc:docMk/>
            <pc:sldMk cId="724449276" sldId="301"/>
            <ac:spMk id="22" creationId="{858266A6-83E4-648C-9068-FB461B2CCEA8}"/>
          </ac:spMkLst>
        </pc:spChg>
        <pc:spChg chg="mod">
          <ac:chgData name="誉 董" userId="35ea20a21015b44c" providerId="LiveId" clId="{D6B9ED63-B844-4AF9-9BD7-A10819A9F457}" dt="2025-08-19T10:29:30.199" v="5654"/>
          <ac:spMkLst>
            <pc:docMk/>
            <pc:sldMk cId="724449276" sldId="301"/>
            <ac:spMk id="23" creationId="{E6C8CF03-4B02-68F1-9980-9628E03AE633}"/>
          </ac:spMkLst>
        </pc:spChg>
        <pc:spChg chg="mod">
          <ac:chgData name="誉 董" userId="35ea20a21015b44c" providerId="LiveId" clId="{D6B9ED63-B844-4AF9-9BD7-A10819A9F457}" dt="2025-08-19T10:29:30.199" v="5654"/>
          <ac:spMkLst>
            <pc:docMk/>
            <pc:sldMk cId="724449276" sldId="301"/>
            <ac:spMk id="25" creationId="{C30B2C30-FB41-8D55-1B0C-B6830284F133}"/>
          </ac:spMkLst>
        </pc:spChg>
        <pc:spChg chg="mod">
          <ac:chgData name="誉 董" userId="35ea20a21015b44c" providerId="LiveId" clId="{D6B9ED63-B844-4AF9-9BD7-A10819A9F457}" dt="2025-08-19T10:29:30.199" v="5654"/>
          <ac:spMkLst>
            <pc:docMk/>
            <pc:sldMk cId="724449276" sldId="301"/>
            <ac:spMk id="30" creationId="{2E510F49-BACB-783D-42AB-2195ED98B4DC}"/>
          </ac:spMkLst>
        </pc:spChg>
        <pc:spChg chg="mod">
          <ac:chgData name="誉 董" userId="35ea20a21015b44c" providerId="LiveId" clId="{D6B9ED63-B844-4AF9-9BD7-A10819A9F457}" dt="2025-08-19T10:29:30.199" v="5654"/>
          <ac:spMkLst>
            <pc:docMk/>
            <pc:sldMk cId="724449276" sldId="301"/>
            <ac:spMk id="35" creationId="{85FC17C1-6CAE-809B-F6E4-A53FB0D5D25F}"/>
          </ac:spMkLst>
        </pc:spChg>
        <pc:spChg chg="mod">
          <ac:chgData name="誉 董" userId="35ea20a21015b44c" providerId="LiveId" clId="{D6B9ED63-B844-4AF9-9BD7-A10819A9F457}" dt="2025-08-19T10:29:30.199" v="5654"/>
          <ac:spMkLst>
            <pc:docMk/>
            <pc:sldMk cId="724449276" sldId="301"/>
            <ac:spMk id="39" creationId="{6014127B-3149-A654-5EED-F002A8FF67CA}"/>
          </ac:spMkLst>
        </pc:spChg>
        <pc:spChg chg="add mod">
          <ac:chgData name="誉 董" userId="35ea20a21015b44c" providerId="LiveId" clId="{D6B9ED63-B844-4AF9-9BD7-A10819A9F457}" dt="2025-08-19T13:01:16.250" v="6897" actId="20577"/>
          <ac:spMkLst>
            <pc:docMk/>
            <pc:sldMk cId="724449276" sldId="301"/>
            <ac:spMk id="40" creationId="{488DAE41-71C2-1F05-7461-33026F7544D5}"/>
          </ac:spMkLst>
        </pc:spChg>
      </pc:sldChg>
      <pc:sldChg chg="new del">
        <pc:chgData name="誉 董" userId="35ea20a21015b44c" providerId="LiveId" clId="{D6B9ED63-B844-4AF9-9BD7-A10819A9F457}" dt="2025-08-19T11:03:16.642" v="5775" actId="47"/>
        <pc:sldMkLst>
          <pc:docMk/>
          <pc:sldMk cId="3274495714" sldId="302"/>
        </pc:sldMkLst>
      </pc:sldChg>
      <pc:sldChg chg="addSp delSp modSp add mod ord delAnim modAnim">
        <pc:chgData name="誉 董" userId="35ea20a21015b44c" providerId="LiveId" clId="{D6B9ED63-B844-4AF9-9BD7-A10819A9F457}" dt="2025-08-20T02:11:04.967" v="11105" actId="20578"/>
        <pc:sldMkLst>
          <pc:docMk/>
          <pc:sldMk cId="1407582090" sldId="303"/>
        </pc:sldMkLst>
        <pc:spChg chg="mod">
          <ac:chgData name="誉 董" userId="35ea20a21015b44c" providerId="LiveId" clId="{D6B9ED63-B844-4AF9-9BD7-A10819A9F457}" dt="2025-08-19T11:15:27.751" v="5899"/>
          <ac:spMkLst>
            <pc:docMk/>
            <pc:sldMk cId="1407582090" sldId="303"/>
            <ac:spMk id="3" creationId="{0D226CD9-D856-E6E0-8780-B316F4C115F6}"/>
          </ac:spMkLst>
        </pc:spChg>
        <pc:spChg chg="add mod">
          <ac:chgData name="誉 董" userId="35ea20a21015b44c" providerId="LiveId" clId="{D6B9ED63-B844-4AF9-9BD7-A10819A9F457}" dt="2025-08-19T19:09:56.613" v="9543" actId="1076"/>
          <ac:spMkLst>
            <pc:docMk/>
            <pc:sldMk cId="1407582090" sldId="303"/>
            <ac:spMk id="4" creationId="{271DB2F2-0A19-CF03-C0A0-D1BE4177192A}"/>
          </ac:spMkLst>
        </pc:spChg>
        <pc:spChg chg="mod">
          <ac:chgData name="誉 董" userId="35ea20a21015b44c" providerId="LiveId" clId="{D6B9ED63-B844-4AF9-9BD7-A10819A9F457}" dt="2025-08-19T11:15:37.876" v="5900" actId="14100"/>
          <ac:spMkLst>
            <pc:docMk/>
            <pc:sldMk cId="1407582090" sldId="303"/>
            <ac:spMk id="6" creationId="{828D6713-8813-3CEA-1C0D-80E9A8150D15}"/>
          </ac:spMkLst>
        </pc:spChg>
        <pc:spChg chg="add mod ord">
          <ac:chgData name="誉 董" userId="35ea20a21015b44c" providerId="LiveId" clId="{D6B9ED63-B844-4AF9-9BD7-A10819A9F457}" dt="2025-08-19T11:16:45.163" v="5934" actId="166"/>
          <ac:spMkLst>
            <pc:docMk/>
            <pc:sldMk cId="1407582090" sldId="303"/>
            <ac:spMk id="7" creationId="{4C083BD6-D7B2-62EE-6D61-4087EA05974F}"/>
          </ac:spMkLst>
        </pc:spChg>
        <pc:spChg chg="add mod">
          <ac:chgData name="誉 董" userId="35ea20a21015b44c" providerId="LiveId" clId="{D6B9ED63-B844-4AF9-9BD7-A10819A9F457}" dt="2025-08-19T19:11:29.408" v="9557" actId="1076"/>
          <ac:spMkLst>
            <pc:docMk/>
            <pc:sldMk cId="1407582090" sldId="303"/>
            <ac:spMk id="9" creationId="{CFA1A4F1-949C-0721-A131-1E5C53E59927}"/>
          </ac:spMkLst>
        </pc:spChg>
        <pc:spChg chg="add mod">
          <ac:chgData name="誉 董" userId="35ea20a21015b44c" providerId="LiveId" clId="{D6B9ED63-B844-4AF9-9BD7-A10819A9F457}" dt="2025-08-19T19:12:55.214" v="9565" actId="14100"/>
          <ac:spMkLst>
            <pc:docMk/>
            <pc:sldMk cId="1407582090" sldId="303"/>
            <ac:spMk id="10" creationId="{7C9E18B6-59F8-8B22-3008-335DC3C97905}"/>
          </ac:spMkLst>
        </pc:spChg>
        <pc:spChg chg="add mod">
          <ac:chgData name="誉 董" userId="35ea20a21015b44c" providerId="LiveId" clId="{D6B9ED63-B844-4AF9-9BD7-A10819A9F457}" dt="2025-08-19T19:13:21.132" v="9568" actId="14100"/>
          <ac:spMkLst>
            <pc:docMk/>
            <pc:sldMk cId="1407582090" sldId="303"/>
            <ac:spMk id="11" creationId="{94FD1B16-C950-D6A8-84AC-7CA9A812BABA}"/>
          </ac:spMkLst>
        </pc:spChg>
        <pc:spChg chg="add mod">
          <ac:chgData name="誉 董" userId="35ea20a21015b44c" providerId="LiveId" clId="{D6B9ED63-B844-4AF9-9BD7-A10819A9F457}" dt="2025-08-19T19:13:42.003" v="9573" actId="14100"/>
          <ac:spMkLst>
            <pc:docMk/>
            <pc:sldMk cId="1407582090" sldId="303"/>
            <ac:spMk id="12" creationId="{F7B6955B-F2E5-9BEE-D11F-A32C3708A9D0}"/>
          </ac:spMkLst>
        </pc:spChg>
        <pc:spChg chg="add mod">
          <ac:chgData name="誉 董" userId="35ea20a21015b44c" providerId="LiveId" clId="{D6B9ED63-B844-4AF9-9BD7-A10819A9F457}" dt="2025-08-19T19:14:03.591" v="9582" actId="1036"/>
          <ac:spMkLst>
            <pc:docMk/>
            <pc:sldMk cId="1407582090" sldId="303"/>
            <ac:spMk id="13" creationId="{448A20F1-01F8-F4CD-B861-AEB9D581D375}"/>
          </ac:spMkLst>
        </pc:spChg>
        <pc:spChg chg="del mod">
          <ac:chgData name="誉 董" userId="35ea20a21015b44c" providerId="LiveId" clId="{D6B9ED63-B844-4AF9-9BD7-A10819A9F457}" dt="2025-08-19T11:15:54.413" v="5903" actId="478"/>
          <ac:spMkLst>
            <pc:docMk/>
            <pc:sldMk cId="1407582090" sldId="303"/>
            <ac:spMk id="26" creationId="{5A997342-6DBE-2DFF-847C-9D4445EBBAD6}"/>
          </ac:spMkLst>
        </pc:spChg>
        <pc:graphicFrameChg chg="add del modGraphic">
          <ac:chgData name="誉 董" userId="35ea20a21015b44c" providerId="LiveId" clId="{D6B9ED63-B844-4AF9-9BD7-A10819A9F457}" dt="2025-08-20T02:10:42.599" v="11104" actId="27309"/>
          <ac:graphicFrameMkLst>
            <pc:docMk/>
            <pc:sldMk cId="1407582090" sldId="303"/>
            <ac:graphicFrameMk id="17" creationId="{27B813E9-4AA6-1D47-D2F1-F88D42FA1D54}"/>
          </ac:graphicFrameMkLst>
        </pc:graphicFrameChg>
        <pc:picChg chg="del">
          <ac:chgData name="誉 董" userId="35ea20a21015b44c" providerId="LiveId" clId="{D6B9ED63-B844-4AF9-9BD7-A10819A9F457}" dt="2025-08-19T11:03:19.096" v="5776" actId="478"/>
          <ac:picMkLst>
            <pc:docMk/>
            <pc:sldMk cId="1407582090" sldId="303"/>
            <ac:picMk id="4" creationId="{DAA754F7-EE19-9CE8-311D-6E3CA7A84E61}"/>
          </ac:picMkLst>
        </pc:picChg>
        <pc:picChg chg="mod ord">
          <ac:chgData name="誉 董" userId="35ea20a21015b44c" providerId="LiveId" clId="{D6B9ED63-B844-4AF9-9BD7-A10819A9F457}" dt="2025-08-19T19:09:49.434" v="9542" actId="1076"/>
          <ac:picMkLst>
            <pc:docMk/>
            <pc:sldMk cId="1407582090" sldId="303"/>
            <ac:picMk id="18" creationId="{B4AC87B5-F664-B156-2DAE-2CA1F7E3919B}"/>
          </ac:picMkLst>
        </pc:picChg>
        <pc:picChg chg="add mod">
          <ac:chgData name="誉 董" userId="35ea20a21015b44c" providerId="LiveId" clId="{D6B9ED63-B844-4AF9-9BD7-A10819A9F457}" dt="2025-08-19T11:11:08.571" v="5819" actId="14100"/>
          <ac:picMkLst>
            <pc:docMk/>
            <pc:sldMk cId="1407582090" sldId="303"/>
            <ac:picMk id="1026" creationId="{19B6C418-81B7-C733-C7AE-292F9D80D356}"/>
          </ac:picMkLst>
        </pc:picChg>
        <pc:picChg chg="add mod">
          <ac:chgData name="誉 董" userId="35ea20a21015b44c" providerId="LiveId" clId="{D6B9ED63-B844-4AF9-9BD7-A10819A9F457}" dt="2025-08-19T19:13:26.727" v="9571" actId="1076"/>
          <ac:picMkLst>
            <pc:docMk/>
            <pc:sldMk cId="1407582090" sldId="303"/>
            <ac:picMk id="1028" creationId="{F1DCF814-AA07-0BDF-7515-807838A261EE}"/>
          </ac:picMkLst>
        </pc:picChg>
        <pc:picChg chg="add mod">
          <ac:chgData name="誉 董" userId="35ea20a21015b44c" providerId="LiveId" clId="{D6B9ED63-B844-4AF9-9BD7-A10819A9F457}" dt="2025-08-19T11:19:38.982" v="5965" actId="1036"/>
          <ac:picMkLst>
            <pc:docMk/>
            <pc:sldMk cId="1407582090" sldId="303"/>
            <ac:picMk id="1030" creationId="{D7281844-409F-07F3-5FC6-EC96D3F22022}"/>
          </ac:picMkLst>
        </pc:picChg>
        <pc:picChg chg="add mod">
          <ac:chgData name="誉 董" userId="35ea20a21015b44c" providerId="LiveId" clId="{D6B9ED63-B844-4AF9-9BD7-A10819A9F457}" dt="2025-08-19T19:12:38.484" v="9562" actId="1076"/>
          <ac:picMkLst>
            <pc:docMk/>
            <pc:sldMk cId="1407582090" sldId="303"/>
            <ac:picMk id="1032" creationId="{1EBE5D89-A6B5-25BC-BEFD-B50EB9D387AA}"/>
          </ac:picMkLst>
        </pc:picChg>
      </pc:sldChg>
      <pc:sldChg chg="addSp delSp modSp add mod ord modAnim">
        <pc:chgData name="誉 董" userId="35ea20a21015b44c" providerId="LiveId" clId="{D6B9ED63-B844-4AF9-9BD7-A10819A9F457}" dt="2025-08-20T01:59:00.839" v="10807"/>
        <pc:sldMkLst>
          <pc:docMk/>
          <pc:sldMk cId="1636381026" sldId="304"/>
        </pc:sldMkLst>
        <pc:spChg chg="mod">
          <ac:chgData name="誉 董" userId="35ea20a21015b44c" providerId="LiveId" clId="{D6B9ED63-B844-4AF9-9BD7-A10819A9F457}" dt="2025-08-19T11:30:09.530" v="6323"/>
          <ac:spMkLst>
            <pc:docMk/>
            <pc:sldMk cId="1636381026" sldId="304"/>
            <ac:spMk id="3" creationId="{52700486-AF81-FAA2-07E5-2098E2024D8C}"/>
          </ac:spMkLst>
        </pc:spChg>
        <pc:spChg chg="add mod">
          <ac:chgData name="誉 董" userId="35ea20a21015b44c" providerId="LiveId" clId="{D6B9ED63-B844-4AF9-9BD7-A10819A9F457}" dt="2025-08-20T01:57:41.982" v="10798" actId="14100"/>
          <ac:spMkLst>
            <pc:docMk/>
            <pc:sldMk cId="1636381026" sldId="304"/>
            <ac:spMk id="4" creationId="{F1D8C22C-8014-6B85-26AD-4E2C3C05B1EB}"/>
          </ac:spMkLst>
        </pc:spChg>
        <pc:spChg chg="mod">
          <ac:chgData name="誉 董" userId="35ea20a21015b44c" providerId="LiveId" clId="{D6B9ED63-B844-4AF9-9BD7-A10819A9F457}" dt="2025-08-19T11:30:24.378" v="6325" actId="14100"/>
          <ac:spMkLst>
            <pc:docMk/>
            <pc:sldMk cId="1636381026" sldId="304"/>
            <ac:spMk id="6" creationId="{5D3ED8D4-F026-715A-29BA-4AD32B4A0A34}"/>
          </ac:spMkLst>
        </pc:spChg>
        <pc:spChg chg="add mod">
          <ac:chgData name="誉 董" userId="35ea20a21015b44c" providerId="LiveId" clId="{D6B9ED63-B844-4AF9-9BD7-A10819A9F457}" dt="2025-08-20T01:55:43.598" v="10762" actId="1076"/>
          <ac:spMkLst>
            <pc:docMk/>
            <pc:sldMk cId="1636381026" sldId="304"/>
            <ac:spMk id="7" creationId="{CF68C654-BBA3-A548-1D51-CB31CC8CDCCB}"/>
          </ac:spMkLst>
        </pc:spChg>
        <pc:spChg chg="add mod">
          <ac:chgData name="誉 董" userId="35ea20a21015b44c" providerId="LiveId" clId="{D6B9ED63-B844-4AF9-9BD7-A10819A9F457}" dt="2025-08-20T01:57:46.065" v="10799" actId="14100"/>
          <ac:spMkLst>
            <pc:docMk/>
            <pc:sldMk cId="1636381026" sldId="304"/>
            <ac:spMk id="9" creationId="{4A1E22C9-9B9F-B91A-7E7A-BCBB0D6EEBBE}"/>
          </ac:spMkLst>
        </pc:spChg>
        <pc:spChg chg="add mod">
          <ac:chgData name="誉 董" userId="35ea20a21015b44c" providerId="LiveId" clId="{D6B9ED63-B844-4AF9-9BD7-A10819A9F457}" dt="2025-08-20T01:56:28.991" v="10793" actId="1076"/>
          <ac:spMkLst>
            <pc:docMk/>
            <pc:sldMk cId="1636381026" sldId="304"/>
            <ac:spMk id="10" creationId="{452E746C-C6A5-B546-159C-2A99C0398484}"/>
          </ac:spMkLst>
        </pc:spChg>
        <pc:spChg chg="add mod">
          <ac:chgData name="誉 董" userId="35ea20a21015b44c" providerId="LiveId" clId="{D6B9ED63-B844-4AF9-9BD7-A10819A9F457}" dt="2025-08-19T19:20:30.080" v="9692"/>
          <ac:spMkLst>
            <pc:docMk/>
            <pc:sldMk cId="1636381026" sldId="304"/>
            <ac:spMk id="11" creationId="{A607A98A-B4F2-FCE2-7712-CDAD3D5657C0}"/>
          </ac:spMkLst>
        </pc:spChg>
        <pc:spChg chg="mod ord">
          <ac:chgData name="誉 董" userId="35ea20a21015b44c" providerId="LiveId" clId="{D6B9ED63-B844-4AF9-9BD7-A10819A9F457}" dt="2025-08-19T11:25:11.620" v="6157" actId="166"/>
          <ac:spMkLst>
            <pc:docMk/>
            <pc:sldMk cId="1636381026" sldId="304"/>
            <ac:spMk id="26" creationId="{97969277-69EB-B534-8580-4F092F1D75DF}"/>
          </ac:spMkLst>
        </pc:spChg>
        <pc:picChg chg="mod">
          <ac:chgData name="誉 董" userId="35ea20a21015b44c" providerId="LiveId" clId="{D6B9ED63-B844-4AF9-9BD7-A10819A9F457}" dt="2025-08-19T19:17:18.898" v="9669" actId="1076"/>
          <ac:picMkLst>
            <pc:docMk/>
            <pc:sldMk cId="1636381026" sldId="304"/>
            <ac:picMk id="18" creationId="{FAB52650-B922-5205-1718-31B138D5F678}"/>
          </ac:picMkLst>
        </pc:picChg>
        <pc:picChg chg="add del">
          <ac:chgData name="誉 董" userId="35ea20a21015b44c" providerId="LiveId" clId="{D6B9ED63-B844-4AF9-9BD7-A10819A9F457}" dt="2025-08-19T11:11:45.866" v="5826" actId="478"/>
          <ac:picMkLst>
            <pc:docMk/>
            <pc:sldMk cId="1636381026" sldId="304"/>
            <ac:picMk id="2050" creationId="{5D60C762-B98B-AE30-2B36-C24C7D13D5D7}"/>
          </ac:picMkLst>
        </pc:picChg>
        <pc:picChg chg="add mod">
          <ac:chgData name="誉 董" userId="35ea20a21015b44c" providerId="LiveId" clId="{D6B9ED63-B844-4AF9-9BD7-A10819A9F457}" dt="2025-08-20T01:55:37.664" v="10761" actId="1036"/>
          <ac:picMkLst>
            <pc:docMk/>
            <pc:sldMk cId="1636381026" sldId="304"/>
            <ac:picMk id="2052" creationId="{C6F4D4DA-7E09-ED5E-05EA-FA7F220FF165}"/>
          </ac:picMkLst>
        </pc:picChg>
        <pc:picChg chg="add mod">
          <ac:chgData name="誉 董" userId="35ea20a21015b44c" providerId="LiveId" clId="{D6B9ED63-B844-4AF9-9BD7-A10819A9F457}" dt="2025-08-20T01:56:02.896" v="10764" actId="14100"/>
          <ac:picMkLst>
            <pc:docMk/>
            <pc:sldMk cId="1636381026" sldId="304"/>
            <ac:picMk id="2054" creationId="{553F73F4-F7FC-4064-C244-D7B8F500E0F8}"/>
          </ac:picMkLst>
        </pc:picChg>
      </pc:sldChg>
      <pc:sldChg chg="addSp delSp modSp add mod ord modAnim">
        <pc:chgData name="誉 董" userId="35ea20a21015b44c" providerId="LiveId" clId="{D6B9ED63-B844-4AF9-9BD7-A10819A9F457}" dt="2025-08-20T02:01:25.491" v="10818"/>
        <pc:sldMkLst>
          <pc:docMk/>
          <pc:sldMk cId="217021998" sldId="305"/>
        </pc:sldMkLst>
        <pc:spChg chg="add mod">
          <ac:chgData name="誉 董" userId="35ea20a21015b44c" providerId="LiveId" clId="{D6B9ED63-B844-4AF9-9BD7-A10819A9F457}" dt="2025-08-19T19:20:04.871" v="9691" actId="14100"/>
          <ac:spMkLst>
            <pc:docMk/>
            <pc:sldMk cId="217021998" sldId="305"/>
            <ac:spMk id="3" creationId="{6F9A149C-91E1-892B-7030-2F2F2D9B1017}"/>
          </ac:spMkLst>
        </pc:spChg>
        <pc:spChg chg="del">
          <ac:chgData name="誉 董" userId="35ea20a21015b44c" providerId="LiveId" clId="{D6B9ED63-B844-4AF9-9BD7-A10819A9F457}" dt="2025-08-19T11:30:37.911" v="6327" actId="478"/>
          <ac:spMkLst>
            <pc:docMk/>
            <pc:sldMk cId="217021998" sldId="305"/>
            <ac:spMk id="3" creationId="{8D65BC62-8C99-6447-D491-2ED957B7FB86}"/>
          </ac:spMkLst>
        </pc:spChg>
        <pc:spChg chg="add mod">
          <ac:chgData name="誉 董" userId="35ea20a21015b44c" providerId="LiveId" clId="{D6B9ED63-B844-4AF9-9BD7-A10819A9F457}" dt="2025-08-19T11:30:40.780" v="6329"/>
          <ac:spMkLst>
            <pc:docMk/>
            <pc:sldMk cId="217021998" sldId="305"/>
            <ac:spMk id="4" creationId="{18337B78-EBA2-C71F-11E8-3151067038FF}"/>
          </ac:spMkLst>
        </pc:spChg>
        <pc:spChg chg="del">
          <ac:chgData name="誉 董" userId="35ea20a21015b44c" providerId="LiveId" clId="{D6B9ED63-B844-4AF9-9BD7-A10819A9F457}" dt="2025-08-19T11:30:39.914" v="6328" actId="478"/>
          <ac:spMkLst>
            <pc:docMk/>
            <pc:sldMk cId="217021998" sldId="305"/>
            <ac:spMk id="6" creationId="{AD60816B-58F1-32ED-6DD3-EC576F5E33E7}"/>
          </ac:spMkLst>
        </pc:spChg>
        <pc:spChg chg="add mod">
          <ac:chgData name="誉 董" userId="35ea20a21015b44c" providerId="LiveId" clId="{D6B9ED63-B844-4AF9-9BD7-A10819A9F457}" dt="2025-08-20T01:17:02.413" v="10658" actId="1076"/>
          <ac:spMkLst>
            <pc:docMk/>
            <pc:sldMk cId="217021998" sldId="305"/>
            <ac:spMk id="6" creationId="{E7311A27-D36F-5E55-719B-9BA2E5461161}"/>
          </ac:spMkLst>
        </pc:spChg>
        <pc:spChg chg="add mod">
          <ac:chgData name="誉 董" userId="35ea20a21015b44c" providerId="LiveId" clId="{D6B9ED63-B844-4AF9-9BD7-A10819A9F457}" dt="2025-08-20T01:59:20.167" v="10808" actId="14100"/>
          <ac:spMkLst>
            <pc:docMk/>
            <pc:sldMk cId="217021998" sldId="305"/>
            <ac:spMk id="8" creationId="{8DFC7309-0939-25FC-0220-A3E97CD1083A}"/>
          </ac:spMkLst>
        </pc:spChg>
        <pc:spChg chg="add mod">
          <ac:chgData name="誉 董" userId="35ea20a21015b44c" providerId="LiveId" clId="{D6B9ED63-B844-4AF9-9BD7-A10819A9F457}" dt="2025-08-19T11:30:40.780" v="6329"/>
          <ac:spMkLst>
            <pc:docMk/>
            <pc:sldMk cId="217021998" sldId="305"/>
            <ac:spMk id="9" creationId="{5102F4FD-7245-BA87-1542-1EAD5063C7D7}"/>
          </ac:spMkLst>
        </pc:spChg>
        <pc:spChg chg="add mod">
          <ac:chgData name="誉 董" userId="35ea20a21015b44c" providerId="LiveId" clId="{D6B9ED63-B844-4AF9-9BD7-A10819A9F457}" dt="2025-08-20T01:17:13.740" v="10659" actId="1076"/>
          <ac:spMkLst>
            <pc:docMk/>
            <pc:sldMk cId="217021998" sldId="305"/>
            <ac:spMk id="10" creationId="{E1874D13-94CB-2CF6-1F1C-C7B7AD2C449B}"/>
          </ac:spMkLst>
        </pc:spChg>
        <pc:spChg chg="mod">
          <ac:chgData name="誉 董" userId="35ea20a21015b44c" providerId="LiveId" clId="{D6B9ED63-B844-4AF9-9BD7-A10819A9F457}" dt="2025-08-19T11:21:39.741" v="6027" actId="20577"/>
          <ac:spMkLst>
            <pc:docMk/>
            <pc:sldMk cId="217021998" sldId="305"/>
            <ac:spMk id="26" creationId="{A2CE219C-DD70-F8AD-8F79-030FA1787BF3}"/>
          </ac:spMkLst>
        </pc:spChg>
        <pc:picChg chg="add mod">
          <ac:chgData name="誉 董" userId="35ea20a21015b44c" providerId="LiveId" clId="{D6B9ED63-B844-4AF9-9BD7-A10819A9F457}" dt="2025-08-19T11:30:40.780" v="6329"/>
          <ac:picMkLst>
            <pc:docMk/>
            <pc:sldMk cId="217021998" sldId="305"/>
            <ac:picMk id="7" creationId="{ACABCE4A-65D5-0B91-677F-8DE064B58031}"/>
          </ac:picMkLst>
        </pc:picChg>
        <pc:picChg chg="del">
          <ac:chgData name="誉 董" userId="35ea20a21015b44c" providerId="LiveId" clId="{D6B9ED63-B844-4AF9-9BD7-A10819A9F457}" dt="2025-08-19T11:30:33.050" v="6326" actId="478"/>
          <ac:picMkLst>
            <pc:docMk/>
            <pc:sldMk cId="217021998" sldId="305"/>
            <ac:picMk id="8" creationId="{05C224AE-55CA-69C9-1013-72B2710E65CF}"/>
          </ac:picMkLst>
        </pc:picChg>
        <pc:picChg chg="mod">
          <ac:chgData name="誉 董" userId="35ea20a21015b44c" providerId="LiveId" clId="{D6B9ED63-B844-4AF9-9BD7-A10819A9F457}" dt="2025-08-19T19:23:50.402" v="9745" actId="1076"/>
          <ac:picMkLst>
            <pc:docMk/>
            <pc:sldMk cId="217021998" sldId="305"/>
            <ac:picMk id="18" creationId="{8AE59333-B11A-6F79-FCD7-E4FD476D7D31}"/>
          </ac:picMkLst>
        </pc:picChg>
        <pc:picChg chg="add mod">
          <ac:chgData name="誉 董" userId="35ea20a21015b44c" providerId="LiveId" clId="{D6B9ED63-B844-4AF9-9BD7-A10819A9F457}" dt="2025-08-19T19:19:47.884" v="9687" actId="14100"/>
          <ac:picMkLst>
            <pc:docMk/>
            <pc:sldMk cId="217021998" sldId="305"/>
            <ac:picMk id="4098" creationId="{68E0E901-532F-63D1-BC09-D2B8C30F905A}"/>
          </ac:picMkLst>
        </pc:picChg>
        <pc:picChg chg="add mod">
          <ac:chgData name="誉 董" userId="35ea20a21015b44c" providerId="LiveId" clId="{D6B9ED63-B844-4AF9-9BD7-A10819A9F457}" dt="2025-08-19T19:21:53.600" v="9713" actId="14100"/>
          <ac:picMkLst>
            <pc:docMk/>
            <pc:sldMk cId="217021998" sldId="305"/>
            <ac:picMk id="4100" creationId="{3A81FFFB-D495-58AF-6220-664CFDBE0B74}"/>
          </ac:picMkLst>
        </pc:picChg>
      </pc:sldChg>
      <pc:sldChg chg="addSp delSp modSp add mod ord modAnim">
        <pc:chgData name="誉 董" userId="35ea20a21015b44c" providerId="LiveId" clId="{D6B9ED63-B844-4AF9-9BD7-A10819A9F457}" dt="2025-08-20T02:11:59.002" v="11107"/>
        <pc:sldMkLst>
          <pc:docMk/>
          <pc:sldMk cId="1750461347" sldId="306"/>
        </pc:sldMkLst>
        <pc:spChg chg="add mod">
          <ac:chgData name="誉 董" userId="35ea20a21015b44c" providerId="LiveId" clId="{D6B9ED63-B844-4AF9-9BD7-A10819A9F457}" dt="2025-08-19T19:23:44.026" v="9743" actId="14100"/>
          <ac:spMkLst>
            <pc:docMk/>
            <pc:sldMk cId="1750461347" sldId="306"/>
            <ac:spMk id="3" creationId="{5BF89691-11E0-611F-5B35-EEB249CB3FD1}"/>
          </ac:spMkLst>
        </pc:spChg>
        <pc:spChg chg="del">
          <ac:chgData name="誉 董" userId="35ea20a21015b44c" providerId="LiveId" clId="{D6B9ED63-B844-4AF9-9BD7-A10819A9F457}" dt="2025-08-19T11:30:49.387" v="6331" actId="478"/>
          <ac:spMkLst>
            <pc:docMk/>
            <pc:sldMk cId="1750461347" sldId="306"/>
            <ac:spMk id="3" creationId="{B0B62C1D-49F6-637E-C401-19CB969D159B}"/>
          </ac:spMkLst>
        </pc:spChg>
        <pc:spChg chg="add mod">
          <ac:chgData name="誉 董" userId="35ea20a21015b44c" providerId="LiveId" clId="{D6B9ED63-B844-4AF9-9BD7-A10819A9F457}" dt="2025-08-19T11:30:51.947" v="6333"/>
          <ac:spMkLst>
            <pc:docMk/>
            <pc:sldMk cId="1750461347" sldId="306"/>
            <ac:spMk id="4" creationId="{48833A3C-1631-E145-7E1C-80B838EB8A4B}"/>
          </ac:spMkLst>
        </pc:spChg>
        <pc:spChg chg="del">
          <ac:chgData name="誉 董" userId="35ea20a21015b44c" providerId="LiveId" clId="{D6B9ED63-B844-4AF9-9BD7-A10819A9F457}" dt="2025-08-19T11:30:51.083" v="6332" actId="478"/>
          <ac:spMkLst>
            <pc:docMk/>
            <pc:sldMk cId="1750461347" sldId="306"/>
            <ac:spMk id="6" creationId="{BC052B09-350A-F8F9-982F-2FF388D82FC9}"/>
          </ac:spMkLst>
        </pc:spChg>
        <pc:spChg chg="add mod">
          <ac:chgData name="誉 董" userId="35ea20a21015b44c" providerId="LiveId" clId="{D6B9ED63-B844-4AF9-9BD7-A10819A9F457}" dt="2025-08-19T19:24:53.192" v="9813" actId="1036"/>
          <ac:spMkLst>
            <pc:docMk/>
            <pc:sldMk cId="1750461347" sldId="306"/>
            <ac:spMk id="8" creationId="{A3CF6ECD-9E28-D03A-9817-C168EF4012AF}"/>
          </ac:spMkLst>
        </pc:spChg>
        <pc:spChg chg="add mod">
          <ac:chgData name="誉 董" userId="35ea20a21015b44c" providerId="LiveId" clId="{D6B9ED63-B844-4AF9-9BD7-A10819A9F457}" dt="2025-08-19T11:30:51.947" v="6333"/>
          <ac:spMkLst>
            <pc:docMk/>
            <pc:sldMk cId="1750461347" sldId="306"/>
            <ac:spMk id="9" creationId="{E9AA4E00-59F0-7CC7-938D-3036460E7AD2}"/>
          </ac:spMkLst>
        </pc:spChg>
        <pc:spChg chg="mod">
          <ac:chgData name="誉 董" userId="35ea20a21015b44c" providerId="LiveId" clId="{D6B9ED63-B844-4AF9-9BD7-A10819A9F457}" dt="2025-08-19T11:21:43.914" v="6029" actId="20577"/>
          <ac:spMkLst>
            <pc:docMk/>
            <pc:sldMk cId="1750461347" sldId="306"/>
            <ac:spMk id="26" creationId="{82E9DCB1-BD63-6D56-EBF8-E88B759FB577}"/>
          </ac:spMkLst>
        </pc:spChg>
        <pc:picChg chg="add mod">
          <ac:chgData name="誉 董" userId="35ea20a21015b44c" providerId="LiveId" clId="{D6B9ED63-B844-4AF9-9BD7-A10819A9F457}" dt="2025-08-19T19:23:26.975" v="9740" actId="14100"/>
          <ac:picMkLst>
            <pc:docMk/>
            <pc:sldMk cId="1750461347" sldId="306"/>
            <ac:picMk id="6" creationId="{46FF6889-1EE6-5D90-41FC-48AFF49A7E9A}"/>
          </ac:picMkLst>
        </pc:picChg>
        <pc:picChg chg="add mod">
          <ac:chgData name="誉 董" userId="35ea20a21015b44c" providerId="LiveId" clId="{D6B9ED63-B844-4AF9-9BD7-A10819A9F457}" dt="2025-08-19T11:30:51.947" v="6333"/>
          <ac:picMkLst>
            <pc:docMk/>
            <pc:sldMk cId="1750461347" sldId="306"/>
            <ac:picMk id="7" creationId="{0848456A-1497-943C-48D7-4BEAB712266D}"/>
          </ac:picMkLst>
        </pc:picChg>
        <pc:picChg chg="del">
          <ac:chgData name="誉 董" userId="35ea20a21015b44c" providerId="LiveId" clId="{D6B9ED63-B844-4AF9-9BD7-A10819A9F457}" dt="2025-08-19T11:30:45.614" v="6330" actId="478"/>
          <ac:picMkLst>
            <pc:docMk/>
            <pc:sldMk cId="1750461347" sldId="306"/>
            <ac:picMk id="8" creationId="{F381990A-6291-9FFB-B8B5-8ACFD4E63063}"/>
          </ac:picMkLst>
        </pc:picChg>
        <pc:picChg chg="mod">
          <ac:chgData name="誉 董" userId="35ea20a21015b44c" providerId="LiveId" clId="{D6B9ED63-B844-4AF9-9BD7-A10819A9F457}" dt="2025-08-19T19:24:55.916" v="9815" actId="1076"/>
          <ac:picMkLst>
            <pc:docMk/>
            <pc:sldMk cId="1750461347" sldId="306"/>
            <ac:picMk id="18" creationId="{593053A0-26F0-3873-34C2-9ED36512949C}"/>
          </ac:picMkLst>
        </pc:picChg>
        <pc:picChg chg="add del mod">
          <ac:chgData name="誉 董" userId="35ea20a21015b44c" providerId="LiveId" clId="{D6B9ED63-B844-4AF9-9BD7-A10819A9F457}" dt="2025-08-19T14:23:43.539" v="7312" actId="478"/>
          <ac:picMkLst>
            <pc:docMk/>
            <pc:sldMk cId="1750461347" sldId="306"/>
            <ac:picMk id="3074" creationId="{99FE16D9-D1BC-3891-318A-C4A6CF3AB8EA}"/>
          </ac:picMkLst>
        </pc:picChg>
      </pc:sldChg>
      <pc:sldChg chg="addSp delSp modSp add del mod modTransition modAnim">
        <pc:chgData name="誉 董" userId="35ea20a21015b44c" providerId="LiveId" clId="{D6B9ED63-B844-4AF9-9BD7-A10819A9F457}" dt="2025-08-19T18:17:22.754" v="8587" actId="47"/>
        <pc:sldMkLst>
          <pc:docMk/>
          <pc:sldMk cId="1503150684" sldId="307"/>
        </pc:sldMkLst>
        <pc:spChg chg="mod">
          <ac:chgData name="誉 董" userId="35ea20a21015b44c" providerId="LiveId" clId="{D6B9ED63-B844-4AF9-9BD7-A10819A9F457}" dt="2025-08-19T13:42:28.900" v="7153"/>
          <ac:spMkLst>
            <pc:docMk/>
            <pc:sldMk cId="1503150684" sldId="307"/>
            <ac:spMk id="4" creationId="{9F9756EC-A5CB-7B9D-0242-16C69BF7FA70}"/>
          </ac:spMkLst>
        </pc:spChg>
        <pc:spChg chg="mod">
          <ac:chgData name="誉 董" userId="35ea20a21015b44c" providerId="LiveId" clId="{D6B9ED63-B844-4AF9-9BD7-A10819A9F457}" dt="2025-08-19T13:15:07.604" v="6948"/>
          <ac:spMkLst>
            <pc:docMk/>
            <pc:sldMk cId="1503150684" sldId="307"/>
            <ac:spMk id="9" creationId="{72EA6681-11DB-F146-FA2F-03E163A3161E}"/>
          </ac:spMkLst>
        </pc:spChg>
        <pc:spChg chg="mod">
          <ac:chgData name="誉 董" userId="35ea20a21015b44c" providerId="LiveId" clId="{D6B9ED63-B844-4AF9-9BD7-A10819A9F457}" dt="2025-08-19T13:15:07.604" v="6948"/>
          <ac:spMkLst>
            <pc:docMk/>
            <pc:sldMk cId="1503150684" sldId="307"/>
            <ac:spMk id="10" creationId="{6B0E6125-586B-356D-59F0-C9D5D4BAB3CE}"/>
          </ac:spMkLst>
        </pc:spChg>
        <pc:spChg chg="mod">
          <ac:chgData name="誉 董" userId="35ea20a21015b44c" providerId="LiveId" clId="{D6B9ED63-B844-4AF9-9BD7-A10819A9F457}" dt="2025-08-19T13:15:07.604" v="6948"/>
          <ac:spMkLst>
            <pc:docMk/>
            <pc:sldMk cId="1503150684" sldId="307"/>
            <ac:spMk id="14" creationId="{D2EB215E-A50B-52F0-8382-71B55F161953}"/>
          </ac:spMkLst>
        </pc:spChg>
        <pc:spChg chg="mod">
          <ac:chgData name="誉 董" userId="35ea20a21015b44c" providerId="LiveId" clId="{D6B9ED63-B844-4AF9-9BD7-A10819A9F457}" dt="2025-08-19T13:15:07.604" v="6948"/>
          <ac:spMkLst>
            <pc:docMk/>
            <pc:sldMk cId="1503150684" sldId="307"/>
            <ac:spMk id="22" creationId="{27D397BC-7BBE-DBCE-D909-1CA8152BF8DF}"/>
          </ac:spMkLst>
        </pc:spChg>
        <pc:spChg chg="mod">
          <ac:chgData name="誉 董" userId="35ea20a21015b44c" providerId="LiveId" clId="{D6B9ED63-B844-4AF9-9BD7-A10819A9F457}" dt="2025-08-19T13:15:07.604" v="6948"/>
          <ac:spMkLst>
            <pc:docMk/>
            <pc:sldMk cId="1503150684" sldId="307"/>
            <ac:spMk id="25" creationId="{B24201FD-4B94-5BAD-796F-E71074240644}"/>
          </ac:spMkLst>
        </pc:spChg>
        <pc:spChg chg="mod">
          <ac:chgData name="誉 董" userId="35ea20a21015b44c" providerId="LiveId" clId="{D6B9ED63-B844-4AF9-9BD7-A10819A9F457}" dt="2025-08-19T13:15:07.604" v="6948"/>
          <ac:spMkLst>
            <pc:docMk/>
            <pc:sldMk cId="1503150684" sldId="307"/>
            <ac:spMk id="28" creationId="{FA746E0B-3590-BB38-E669-B239E835D6FE}"/>
          </ac:spMkLst>
        </pc:spChg>
        <pc:spChg chg="mod">
          <ac:chgData name="誉 董" userId="35ea20a21015b44c" providerId="LiveId" clId="{D6B9ED63-B844-4AF9-9BD7-A10819A9F457}" dt="2025-08-19T13:15:07.604" v="6948"/>
          <ac:spMkLst>
            <pc:docMk/>
            <pc:sldMk cId="1503150684" sldId="307"/>
            <ac:spMk id="30" creationId="{E802B2C6-B11A-71FC-2622-571B74D300CC}"/>
          </ac:spMkLst>
        </pc:spChg>
        <pc:spChg chg="mod">
          <ac:chgData name="誉 董" userId="35ea20a21015b44c" providerId="LiveId" clId="{D6B9ED63-B844-4AF9-9BD7-A10819A9F457}" dt="2025-08-19T13:15:07.604" v="6948"/>
          <ac:spMkLst>
            <pc:docMk/>
            <pc:sldMk cId="1503150684" sldId="307"/>
            <ac:spMk id="35" creationId="{6AF71CAD-969D-E50D-B896-8E2D6F8CADAA}"/>
          </ac:spMkLst>
        </pc:spChg>
        <pc:spChg chg="mod">
          <ac:chgData name="誉 董" userId="35ea20a21015b44c" providerId="LiveId" clId="{D6B9ED63-B844-4AF9-9BD7-A10819A9F457}" dt="2025-08-19T13:15:07.604" v="6948"/>
          <ac:spMkLst>
            <pc:docMk/>
            <pc:sldMk cId="1503150684" sldId="307"/>
            <ac:spMk id="36" creationId="{97C73DBC-C502-DEF5-0003-38152FD7AFDC}"/>
          </ac:spMkLst>
        </pc:spChg>
        <pc:spChg chg="mod">
          <ac:chgData name="誉 董" userId="35ea20a21015b44c" providerId="LiveId" clId="{D6B9ED63-B844-4AF9-9BD7-A10819A9F457}" dt="2025-08-19T13:15:07.604" v="6948"/>
          <ac:spMkLst>
            <pc:docMk/>
            <pc:sldMk cId="1503150684" sldId="307"/>
            <ac:spMk id="38" creationId="{F8B95C15-D7A4-4FE8-A857-52077B730A74}"/>
          </ac:spMkLst>
        </pc:spChg>
        <pc:spChg chg="mod">
          <ac:chgData name="誉 董" userId="35ea20a21015b44c" providerId="LiveId" clId="{D6B9ED63-B844-4AF9-9BD7-A10819A9F457}" dt="2025-08-19T13:16:05.224" v="6996"/>
          <ac:spMkLst>
            <pc:docMk/>
            <pc:sldMk cId="1503150684" sldId="307"/>
            <ac:spMk id="42" creationId="{ECE6F241-E94F-6769-5A43-16D7514B4EE8}"/>
          </ac:spMkLst>
        </pc:spChg>
        <pc:spChg chg="mod">
          <ac:chgData name="誉 董" userId="35ea20a21015b44c" providerId="LiveId" clId="{D6B9ED63-B844-4AF9-9BD7-A10819A9F457}" dt="2025-08-19T13:16:05.224" v="6996"/>
          <ac:spMkLst>
            <pc:docMk/>
            <pc:sldMk cId="1503150684" sldId="307"/>
            <ac:spMk id="44" creationId="{F87F6822-90D7-6744-DCDA-77C994E9FC74}"/>
          </ac:spMkLst>
        </pc:spChg>
        <pc:spChg chg="mod">
          <ac:chgData name="誉 董" userId="35ea20a21015b44c" providerId="LiveId" clId="{D6B9ED63-B844-4AF9-9BD7-A10819A9F457}" dt="2025-08-19T13:16:05.224" v="6996"/>
          <ac:spMkLst>
            <pc:docMk/>
            <pc:sldMk cId="1503150684" sldId="307"/>
            <ac:spMk id="45" creationId="{B47BB8E2-36F8-10CA-0E38-BA1105752070}"/>
          </ac:spMkLst>
        </pc:spChg>
        <pc:spChg chg="mod">
          <ac:chgData name="誉 董" userId="35ea20a21015b44c" providerId="LiveId" clId="{D6B9ED63-B844-4AF9-9BD7-A10819A9F457}" dt="2025-08-19T13:16:05.224" v="6996"/>
          <ac:spMkLst>
            <pc:docMk/>
            <pc:sldMk cId="1503150684" sldId="307"/>
            <ac:spMk id="46" creationId="{48F47D72-30C6-1FCC-C198-1D70DFA86699}"/>
          </ac:spMkLst>
        </pc:spChg>
        <pc:spChg chg="mod">
          <ac:chgData name="誉 董" userId="35ea20a21015b44c" providerId="LiveId" clId="{D6B9ED63-B844-4AF9-9BD7-A10819A9F457}" dt="2025-08-19T13:16:05.224" v="6996"/>
          <ac:spMkLst>
            <pc:docMk/>
            <pc:sldMk cId="1503150684" sldId="307"/>
            <ac:spMk id="47" creationId="{A7AAD5BF-24CC-7855-FC93-22387B85E489}"/>
          </ac:spMkLst>
        </pc:spChg>
        <pc:spChg chg="mod">
          <ac:chgData name="誉 董" userId="35ea20a21015b44c" providerId="LiveId" clId="{D6B9ED63-B844-4AF9-9BD7-A10819A9F457}" dt="2025-08-19T13:16:05.224" v="6996"/>
          <ac:spMkLst>
            <pc:docMk/>
            <pc:sldMk cId="1503150684" sldId="307"/>
            <ac:spMk id="53" creationId="{B0933C0B-F8D5-B78B-2D70-961B20C64B3F}"/>
          </ac:spMkLst>
        </pc:spChg>
        <pc:spChg chg="mod">
          <ac:chgData name="誉 董" userId="35ea20a21015b44c" providerId="LiveId" clId="{D6B9ED63-B844-4AF9-9BD7-A10819A9F457}" dt="2025-08-19T13:16:05.224" v="6996"/>
          <ac:spMkLst>
            <pc:docMk/>
            <pc:sldMk cId="1503150684" sldId="307"/>
            <ac:spMk id="54" creationId="{2B4B4780-7A15-9FE6-9103-F80EB0E9D5F2}"/>
          </ac:spMkLst>
        </pc:spChg>
        <pc:spChg chg="mod">
          <ac:chgData name="誉 董" userId="35ea20a21015b44c" providerId="LiveId" clId="{D6B9ED63-B844-4AF9-9BD7-A10819A9F457}" dt="2025-08-19T13:16:05.224" v="6996"/>
          <ac:spMkLst>
            <pc:docMk/>
            <pc:sldMk cId="1503150684" sldId="307"/>
            <ac:spMk id="55" creationId="{AE6CEF21-150A-2B86-3361-30A92C0EEFBB}"/>
          </ac:spMkLst>
        </pc:spChg>
        <pc:spChg chg="mod">
          <ac:chgData name="誉 董" userId="35ea20a21015b44c" providerId="LiveId" clId="{D6B9ED63-B844-4AF9-9BD7-A10819A9F457}" dt="2025-08-19T13:16:05.224" v="6996"/>
          <ac:spMkLst>
            <pc:docMk/>
            <pc:sldMk cId="1503150684" sldId="307"/>
            <ac:spMk id="58" creationId="{B14779DD-2E8A-1A90-F364-96C4F8C1815C}"/>
          </ac:spMkLst>
        </pc:spChg>
        <pc:spChg chg="mod">
          <ac:chgData name="誉 董" userId="35ea20a21015b44c" providerId="LiveId" clId="{D6B9ED63-B844-4AF9-9BD7-A10819A9F457}" dt="2025-08-19T13:16:05.224" v="6996"/>
          <ac:spMkLst>
            <pc:docMk/>
            <pc:sldMk cId="1503150684" sldId="307"/>
            <ac:spMk id="59" creationId="{6003C2BE-2B1C-ED11-118F-23B0414A1302}"/>
          </ac:spMkLst>
        </pc:spChg>
        <pc:spChg chg="mod">
          <ac:chgData name="誉 董" userId="35ea20a21015b44c" providerId="LiveId" clId="{D6B9ED63-B844-4AF9-9BD7-A10819A9F457}" dt="2025-08-19T13:16:46.639" v="7018"/>
          <ac:spMkLst>
            <pc:docMk/>
            <pc:sldMk cId="1503150684" sldId="307"/>
            <ac:spMk id="62" creationId="{088F2F4A-1D87-D5BA-A92A-E805F74F51F6}"/>
          </ac:spMkLst>
        </pc:spChg>
        <pc:spChg chg="mod">
          <ac:chgData name="誉 董" userId="35ea20a21015b44c" providerId="LiveId" clId="{D6B9ED63-B844-4AF9-9BD7-A10819A9F457}" dt="2025-08-19T13:16:46.639" v="7018"/>
          <ac:spMkLst>
            <pc:docMk/>
            <pc:sldMk cId="1503150684" sldId="307"/>
            <ac:spMk id="65" creationId="{81BCB1AB-E35E-5CBD-DF10-7765D61C4692}"/>
          </ac:spMkLst>
        </pc:spChg>
        <pc:spChg chg="mod">
          <ac:chgData name="誉 董" userId="35ea20a21015b44c" providerId="LiveId" clId="{D6B9ED63-B844-4AF9-9BD7-A10819A9F457}" dt="2025-08-19T13:16:46.639" v="7018"/>
          <ac:spMkLst>
            <pc:docMk/>
            <pc:sldMk cId="1503150684" sldId="307"/>
            <ac:spMk id="68" creationId="{46F35171-D335-D3A2-9987-F4C3E49509C5}"/>
          </ac:spMkLst>
        </pc:spChg>
        <pc:spChg chg="mod">
          <ac:chgData name="誉 董" userId="35ea20a21015b44c" providerId="LiveId" clId="{D6B9ED63-B844-4AF9-9BD7-A10819A9F457}" dt="2025-08-19T13:16:46.639" v="7018"/>
          <ac:spMkLst>
            <pc:docMk/>
            <pc:sldMk cId="1503150684" sldId="307"/>
            <ac:spMk id="69" creationId="{0D34A6A8-C592-2586-00CC-E7B57E59798F}"/>
          </ac:spMkLst>
        </pc:spChg>
        <pc:spChg chg="mod">
          <ac:chgData name="誉 董" userId="35ea20a21015b44c" providerId="LiveId" clId="{D6B9ED63-B844-4AF9-9BD7-A10819A9F457}" dt="2025-08-19T13:16:46.639" v="7018"/>
          <ac:spMkLst>
            <pc:docMk/>
            <pc:sldMk cId="1503150684" sldId="307"/>
            <ac:spMk id="71" creationId="{04BD9924-A4FD-0D09-5D3B-EE2F0FF81558}"/>
          </ac:spMkLst>
        </pc:spChg>
        <pc:spChg chg="mod">
          <ac:chgData name="誉 董" userId="35ea20a21015b44c" providerId="LiveId" clId="{D6B9ED63-B844-4AF9-9BD7-A10819A9F457}" dt="2025-08-19T13:16:46.639" v="7018"/>
          <ac:spMkLst>
            <pc:docMk/>
            <pc:sldMk cId="1503150684" sldId="307"/>
            <ac:spMk id="72" creationId="{78E1ABD1-8CFC-1AC3-3929-5DF814D97BDB}"/>
          </ac:spMkLst>
        </pc:spChg>
        <pc:spChg chg="mod">
          <ac:chgData name="誉 董" userId="35ea20a21015b44c" providerId="LiveId" clId="{D6B9ED63-B844-4AF9-9BD7-A10819A9F457}" dt="2025-08-19T13:16:46.639" v="7018"/>
          <ac:spMkLst>
            <pc:docMk/>
            <pc:sldMk cId="1503150684" sldId="307"/>
            <ac:spMk id="73" creationId="{B822E4D1-83CC-6012-E208-C517601F1821}"/>
          </ac:spMkLst>
        </pc:spChg>
        <pc:spChg chg="mod">
          <ac:chgData name="誉 董" userId="35ea20a21015b44c" providerId="LiveId" clId="{D6B9ED63-B844-4AF9-9BD7-A10819A9F457}" dt="2025-08-19T13:16:46.639" v="7018"/>
          <ac:spMkLst>
            <pc:docMk/>
            <pc:sldMk cId="1503150684" sldId="307"/>
            <ac:spMk id="74" creationId="{9EBFD8B5-91E2-3793-0390-6FA789F44EDF}"/>
          </ac:spMkLst>
        </pc:spChg>
        <pc:spChg chg="mod">
          <ac:chgData name="誉 董" userId="35ea20a21015b44c" providerId="LiveId" clId="{D6B9ED63-B844-4AF9-9BD7-A10819A9F457}" dt="2025-08-19T13:16:46.639" v="7018"/>
          <ac:spMkLst>
            <pc:docMk/>
            <pc:sldMk cId="1503150684" sldId="307"/>
            <ac:spMk id="78" creationId="{4FD358D8-975C-0588-4AC0-60A5927EF2B3}"/>
          </ac:spMkLst>
        </pc:spChg>
        <pc:spChg chg="mod">
          <ac:chgData name="誉 董" userId="35ea20a21015b44c" providerId="LiveId" clId="{D6B9ED63-B844-4AF9-9BD7-A10819A9F457}" dt="2025-08-19T13:16:46.639" v="7018"/>
          <ac:spMkLst>
            <pc:docMk/>
            <pc:sldMk cId="1503150684" sldId="307"/>
            <ac:spMk id="81" creationId="{85F5FB02-CC54-434E-0B2E-FCA8E279BB2A}"/>
          </ac:spMkLst>
        </pc:spChg>
        <pc:spChg chg="mod">
          <ac:chgData name="誉 董" userId="35ea20a21015b44c" providerId="LiveId" clId="{D6B9ED63-B844-4AF9-9BD7-A10819A9F457}" dt="2025-08-19T13:17:12.017" v="7038"/>
          <ac:spMkLst>
            <pc:docMk/>
            <pc:sldMk cId="1503150684" sldId="307"/>
            <ac:spMk id="84" creationId="{F2B2D3D4-3F49-348C-940B-B884DB2C502B}"/>
          </ac:spMkLst>
        </pc:spChg>
        <pc:spChg chg="mod">
          <ac:chgData name="誉 董" userId="35ea20a21015b44c" providerId="LiveId" clId="{D6B9ED63-B844-4AF9-9BD7-A10819A9F457}" dt="2025-08-19T13:17:12.017" v="7038"/>
          <ac:spMkLst>
            <pc:docMk/>
            <pc:sldMk cId="1503150684" sldId="307"/>
            <ac:spMk id="86" creationId="{8F7DDE9C-F181-D0CC-6F2E-6B93CE6AC876}"/>
          </ac:spMkLst>
        </pc:spChg>
        <pc:spChg chg="mod">
          <ac:chgData name="誉 董" userId="35ea20a21015b44c" providerId="LiveId" clId="{D6B9ED63-B844-4AF9-9BD7-A10819A9F457}" dt="2025-08-19T13:17:12.017" v="7038"/>
          <ac:spMkLst>
            <pc:docMk/>
            <pc:sldMk cId="1503150684" sldId="307"/>
            <ac:spMk id="87" creationId="{4802BD30-1F72-0484-FCD8-C858BDB6704F}"/>
          </ac:spMkLst>
        </pc:spChg>
        <pc:spChg chg="mod">
          <ac:chgData name="誉 董" userId="35ea20a21015b44c" providerId="LiveId" clId="{D6B9ED63-B844-4AF9-9BD7-A10819A9F457}" dt="2025-08-19T13:17:12.017" v="7038"/>
          <ac:spMkLst>
            <pc:docMk/>
            <pc:sldMk cId="1503150684" sldId="307"/>
            <ac:spMk id="89" creationId="{B3135870-7713-5150-250D-2FEE4DAC5B96}"/>
          </ac:spMkLst>
        </pc:spChg>
        <pc:spChg chg="mod">
          <ac:chgData name="誉 董" userId="35ea20a21015b44c" providerId="LiveId" clId="{D6B9ED63-B844-4AF9-9BD7-A10819A9F457}" dt="2025-08-19T13:17:12.017" v="7038"/>
          <ac:spMkLst>
            <pc:docMk/>
            <pc:sldMk cId="1503150684" sldId="307"/>
            <ac:spMk id="91" creationId="{D3813880-9AC9-701E-BC05-B2884C55B46C}"/>
          </ac:spMkLst>
        </pc:spChg>
        <pc:spChg chg="mod">
          <ac:chgData name="誉 董" userId="35ea20a21015b44c" providerId="LiveId" clId="{D6B9ED63-B844-4AF9-9BD7-A10819A9F457}" dt="2025-08-19T13:17:12.017" v="7038"/>
          <ac:spMkLst>
            <pc:docMk/>
            <pc:sldMk cId="1503150684" sldId="307"/>
            <ac:spMk id="95" creationId="{0D64CEF2-CE94-0E75-FE92-4E9A30E9D930}"/>
          </ac:spMkLst>
        </pc:spChg>
        <pc:spChg chg="mod">
          <ac:chgData name="誉 董" userId="35ea20a21015b44c" providerId="LiveId" clId="{D6B9ED63-B844-4AF9-9BD7-A10819A9F457}" dt="2025-08-19T13:17:12.017" v="7038"/>
          <ac:spMkLst>
            <pc:docMk/>
            <pc:sldMk cId="1503150684" sldId="307"/>
            <ac:spMk id="96" creationId="{931B4670-5523-3860-75DD-360C79EEB2CE}"/>
          </ac:spMkLst>
        </pc:spChg>
        <pc:spChg chg="mod">
          <ac:chgData name="誉 董" userId="35ea20a21015b44c" providerId="LiveId" clId="{D6B9ED63-B844-4AF9-9BD7-A10819A9F457}" dt="2025-08-19T13:17:12.017" v="7038"/>
          <ac:spMkLst>
            <pc:docMk/>
            <pc:sldMk cId="1503150684" sldId="307"/>
            <ac:spMk id="97" creationId="{573F459B-6CAF-0C3F-950F-C336E7CD0A2A}"/>
          </ac:spMkLst>
        </pc:spChg>
        <pc:spChg chg="mod">
          <ac:chgData name="誉 董" userId="35ea20a21015b44c" providerId="LiveId" clId="{D6B9ED63-B844-4AF9-9BD7-A10819A9F457}" dt="2025-08-19T13:17:12.017" v="7038"/>
          <ac:spMkLst>
            <pc:docMk/>
            <pc:sldMk cId="1503150684" sldId="307"/>
            <ac:spMk id="101" creationId="{03B8F3E0-ADC9-D8D5-56EE-64A6873ED70C}"/>
          </ac:spMkLst>
        </pc:spChg>
        <pc:spChg chg="mod">
          <ac:chgData name="誉 董" userId="35ea20a21015b44c" providerId="LiveId" clId="{D6B9ED63-B844-4AF9-9BD7-A10819A9F457}" dt="2025-08-19T13:17:12.017" v="7038"/>
          <ac:spMkLst>
            <pc:docMk/>
            <pc:sldMk cId="1503150684" sldId="307"/>
            <ac:spMk id="102" creationId="{5168655F-B8E7-68FB-290D-60CA7324198D}"/>
          </ac:spMkLst>
        </pc:spChg>
        <pc:grpChg chg="mod">
          <ac:chgData name="誉 董" userId="35ea20a21015b44c" providerId="LiveId" clId="{D6B9ED63-B844-4AF9-9BD7-A10819A9F457}" dt="2025-08-19T13:16:34.911" v="7017" actId="14100"/>
          <ac:grpSpMkLst>
            <pc:docMk/>
            <pc:sldMk cId="1503150684" sldId="307"/>
            <ac:grpSpMk id="6" creationId="{69C2BD8D-956A-3D03-72D7-91668C6683F6}"/>
          </ac:grpSpMkLst>
        </pc:grpChg>
        <pc:grpChg chg="del mod">
          <ac:chgData name="誉 董" userId="35ea20a21015b44c" providerId="LiveId" clId="{D6B9ED63-B844-4AF9-9BD7-A10819A9F457}" dt="2025-08-19T13:17:56.274" v="7062" actId="478"/>
          <ac:grpSpMkLst>
            <pc:docMk/>
            <pc:sldMk cId="1503150684" sldId="307"/>
            <ac:grpSpMk id="40" creationId="{C34CBC51-67C3-B27E-BB31-6BFB425EACAD}"/>
          </ac:grpSpMkLst>
        </pc:grpChg>
        <pc:grpChg chg="del mod">
          <ac:chgData name="誉 董" userId="35ea20a21015b44c" providerId="LiveId" clId="{D6B9ED63-B844-4AF9-9BD7-A10819A9F457}" dt="2025-08-19T13:17:58.779" v="7063" actId="478"/>
          <ac:grpSpMkLst>
            <pc:docMk/>
            <pc:sldMk cId="1503150684" sldId="307"/>
            <ac:grpSpMk id="61" creationId="{56EF2A4E-BA0C-E84D-70E5-3E42631A8680}"/>
          </ac:grpSpMkLst>
        </pc:grpChg>
        <pc:grpChg chg="del mod">
          <ac:chgData name="誉 董" userId="35ea20a21015b44c" providerId="LiveId" clId="{D6B9ED63-B844-4AF9-9BD7-A10819A9F457}" dt="2025-08-19T13:18:01.674" v="7064" actId="478"/>
          <ac:grpSpMkLst>
            <pc:docMk/>
            <pc:sldMk cId="1503150684" sldId="307"/>
            <ac:grpSpMk id="82" creationId="{6A17BEEC-04F0-1CF2-EA68-6C56AE95C4B5}"/>
          </ac:grpSpMkLst>
        </pc:grpChg>
      </pc:sldChg>
      <pc:sldChg chg="delSp modSp add del mod modTransition">
        <pc:chgData name="誉 董" userId="35ea20a21015b44c" providerId="LiveId" clId="{D6B9ED63-B844-4AF9-9BD7-A10819A9F457}" dt="2025-08-19T18:17:23.803" v="8588" actId="47"/>
        <pc:sldMkLst>
          <pc:docMk/>
          <pc:sldMk cId="3047415766" sldId="308"/>
        </pc:sldMkLst>
        <pc:spChg chg="mod">
          <ac:chgData name="誉 董" userId="35ea20a21015b44c" providerId="LiveId" clId="{D6B9ED63-B844-4AF9-9BD7-A10819A9F457}" dt="2025-08-19T13:42:36.662" v="7157"/>
          <ac:spMkLst>
            <pc:docMk/>
            <pc:sldMk cId="3047415766" sldId="308"/>
            <ac:spMk id="4" creationId="{83F7AEFD-69FC-2FAE-C399-7460B8898DB5}"/>
          </ac:spMkLst>
        </pc:spChg>
        <pc:grpChg chg="del">
          <ac:chgData name="誉 董" userId="35ea20a21015b44c" providerId="LiveId" clId="{D6B9ED63-B844-4AF9-9BD7-A10819A9F457}" dt="2025-08-19T13:18:07.126" v="7065" actId="478"/>
          <ac:grpSpMkLst>
            <pc:docMk/>
            <pc:sldMk cId="3047415766" sldId="308"/>
            <ac:grpSpMk id="6" creationId="{75466F35-25B6-510A-A53E-0D731F70EB4E}"/>
          </ac:grpSpMkLst>
        </pc:grpChg>
        <pc:grpChg chg="del">
          <ac:chgData name="誉 董" userId="35ea20a21015b44c" providerId="LiveId" clId="{D6B9ED63-B844-4AF9-9BD7-A10819A9F457}" dt="2025-08-19T13:18:08.699" v="7066" actId="478"/>
          <ac:grpSpMkLst>
            <pc:docMk/>
            <pc:sldMk cId="3047415766" sldId="308"/>
            <ac:grpSpMk id="61" creationId="{24AE2BA6-C404-AE18-73CF-0673A5D2EB67}"/>
          </ac:grpSpMkLst>
        </pc:grpChg>
        <pc:grpChg chg="del">
          <ac:chgData name="誉 董" userId="35ea20a21015b44c" providerId="LiveId" clId="{D6B9ED63-B844-4AF9-9BD7-A10819A9F457}" dt="2025-08-19T13:18:13.290" v="7067" actId="478"/>
          <ac:grpSpMkLst>
            <pc:docMk/>
            <pc:sldMk cId="3047415766" sldId="308"/>
            <ac:grpSpMk id="82" creationId="{F16B362A-F110-9A1C-AB42-1EB0DF1C1642}"/>
          </ac:grpSpMkLst>
        </pc:grpChg>
      </pc:sldChg>
      <pc:sldChg chg="delSp modSp add del mod modTransition">
        <pc:chgData name="誉 董" userId="35ea20a21015b44c" providerId="LiveId" clId="{D6B9ED63-B844-4AF9-9BD7-A10819A9F457}" dt="2025-08-19T18:17:24.777" v="8589" actId="47"/>
        <pc:sldMkLst>
          <pc:docMk/>
          <pc:sldMk cId="3377829762" sldId="309"/>
        </pc:sldMkLst>
        <pc:spChg chg="mod">
          <ac:chgData name="誉 董" userId="35ea20a21015b44c" providerId="LiveId" clId="{D6B9ED63-B844-4AF9-9BD7-A10819A9F457}" dt="2025-08-19T13:42:47.672" v="7161" actId="20577"/>
          <ac:spMkLst>
            <pc:docMk/>
            <pc:sldMk cId="3377829762" sldId="309"/>
            <ac:spMk id="4" creationId="{B8E49B1F-DBDE-8DDF-F011-68364303D073}"/>
          </ac:spMkLst>
        </pc:spChg>
        <pc:grpChg chg="del">
          <ac:chgData name="誉 董" userId="35ea20a21015b44c" providerId="LiveId" clId="{D6B9ED63-B844-4AF9-9BD7-A10819A9F457}" dt="2025-08-19T13:18:23.633" v="7069" actId="478"/>
          <ac:grpSpMkLst>
            <pc:docMk/>
            <pc:sldMk cId="3377829762" sldId="309"/>
            <ac:grpSpMk id="6" creationId="{FD067917-CD47-0AA6-6E37-AF66AC79E07D}"/>
          </ac:grpSpMkLst>
        </pc:grpChg>
        <pc:grpChg chg="del">
          <ac:chgData name="誉 董" userId="35ea20a21015b44c" providerId="LiveId" clId="{D6B9ED63-B844-4AF9-9BD7-A10819A9F457}" dt="2025-08-19T13:18:22.213" v="7068" actId="478"/>
          <ac:grpSpMkLst>
            <pc:docMk/>
            <pc:sldMk cId="3377829762" sldId="309"/>
            <ac:grpSpMk id="40" creationId="{0276D8E7-8302-6DD7-9125-42A368D835AC}"/>
          </ac:grpSpMkLst>
        </pc:grpChg>
        <pc:grpChg chg="del">
          <ac:chgData name="誉 董" userId="35ea20a21015b44c" providerId="LiveId" clId="{D6B9ED63-B844-4AF9-9BD7-A10819A9F457}" dt="2025-08-19T13:18:27.012" v="7070" actId="478"/>
          <ac:grpSpMkLst>
            <pc:docMk/>
            <pc:sldMk cId="3377829762" sldId="309"/>
            <ac:grpSpMk id="82" creationId="{5A1BFC24-4961-F7E5-9EF2-972789D0F006}"/>
          </ac:grpSpMkLst>
        </pc:grpChg>
      </pc:sldChg>
      <pc:sldChg chg="delSp modSp add del mod modTransition">
        <pc:chgData name="誉 董" userId="35ea20a21015b44c" providerId="LiveId" clId="{D6B9ED63-B844-4AF9-9BD7-A10819A9F457}" dt="2025-08-19T18:17:26.441" v="8590" actId="47"/>
        <pc:sldMkLst>
          <pc:docMk/>
          <pc:sldMk cId="3714280389" sldId="310"/>
        </pc:sldMkLst>
        <pc:spChg chg="mod">
          <ac:chgData name="誉 董" userId="35ea20a21015b44c" providerId="LiveId" clId="{D6B9ED63-B844-4AF9-9BD7-A10819A9F457}" dt="2025-08-19T13:42:52.310" v="7165" actId="20577"/>
          <ac:spMkLst>
            <pc:docMk/>
            <pc:sldMk cId="3714280389" sldId="310"/>
            <ac:spMk id="4" creationId="{C37497CE-F1C5-EFC4-E5B1-889CD40689CD}"/>
          </ac:spMkLst>
        </pc:spChg>
        <pc:grpChg chg="del">
          <ac:chgData name="誉 董" userId="35ea20a21015b44c" providerId="LiveId" clId="{D6B9ED63-B844-4AF9-9BD7-A10819A9F457}" dt="2025-08-19T13:18:53.754" v="7071" actId="478"/>
          <ac:grpSpMkLst>
            <pc:docMk/>
            <pc:sldMk cId="3714280389" sldId="310"/>
            <ac:grpSpMk id="6" creationId="{FDF328A6-ACAB-11A9-4969-325238BD4288}"/>
          </ac:grpSpMkLst>
        </pc:grpChg>
        <pc:grpChg chg="del">
          <ac:chgData name="誉 董" userId="35ea20a21015b44c" providerId="LiveId" clId="{D6B9ED63-B844-4AF9-9BD7-A10819A9F457}" dt="2025-08-19T13:18:55.547" v="7072" actId="478"/>
          <ac:grpSpMkLst>
            <pc:docMk/>
            <pc:sldMk cId="3714280389" sldId="310"/>
            <ac:grpSpMk id="40" creationId="{3CC12207-0212-8F63-9751-C63C61590348}"/>
          </ac:grpSpMkLst>
        </pc:grpChg>
        <pc:grpChg chg="del">
          <ac:chgData name="誉 董" userId="35ea20a21015b44c" providerId="LiveId" clId="{D6B9ED63-B844-4AF9-9BD7-A10819A9F457}" dt="2025-08-19T13:19:11.430" v="7073" actId="478"/>
          <ac:grpSpMkLst>
            <pc:docMk/>
            <pc:sldMk cId="3714280389" sldId="310"/>
            <ac:grpSpMk id="61" creationId="{8B4C2DFC-F8E7-7907-42CF-FA9DFFF05829}"/>
          </ac:grpSpMkLst>
        </pc:grpChg>
      </pc:sldChg>
      <pc:sldChg chg="addSp delSp modSp add mod delAnim modAnim">
        <pc:chgData name="誉 董" userId="35ea20a21015b44c" providerId="LiveId" clId="{D6B9ED63-B844-4AF9-9BD7-A10819A9F457}" dt="2025-08-20T04:37:55.488" v="13161" actId="1036"/>
        <pc:sldMkLst>
          <pc:docMk/>
          <pc:sldMk cId="1723880605" sldId="311"/>
        </pc:sldMkLst>
        <pc:spChg chg="add del mod">
          <ac:chgData name="誉 董" userId="35ea20a21015b44c" providerId="LiveId" clId="{D6B9ED63-B844-4AF9-9BD7-A10819A9F457}" dt="2025-08-20T04:05:55.779" v="12672" actId="11529"/>
          <ac:spMkLst>
            <pc:docMk/>
            <pc:sldMk cId="1723880605" sldId="311"/>
            <ac:spMk id="4" creationId="{813EC396-03BC-B99B-9F38-4B615BA84427}"/>
          </ac:spMkLst>
        </pc:spChg>
        <pc:spChg chg="del">
          <ac:chgData name="誉 董" userId="35ea20a21015b44c" providerId="LiveId" clId="{D6B9ED63-B844-4AF9-9BD7-A10819A9F457}" dt="2025-08-20T03:06:43.542" v="12313" actId="478"/>
          <ac:spMkLst>
            <pc:docMk/>
            <pc:sldMk cId="1723880605" sldId="311"/>
            <ac:spMk id="4" creationId="{AB682360-CA5A-5486-6803-7CD60BC8E11F}"/>
          </ac:spMkLst>
        </pc:spChg>
        <pc:spChg chg="del">
          <ac:chgData name="誉 董" userId="35ea20a21015b44c" providerId="LiveId" clId="{D6B9ED63-B844-4AF9-9BD7-A10819A9F457}" dt="2025-08-19T16:34:58.488" v="7847" actId="478"/>
          <ac:spMkLst>
            <pc:docMk/>
            <pc:sldMk cId="1723880605" sldId="311"/>
            <ac:spMk id="5" creationId="{49EAE076-7E35-5E47-AF59-4CBAD38AFBD9}"/>
          </ac:spMkLst>
        </pc:spChg>
        <pc:spChg chg="add mod">
          <ac:chgData name="誉 董" userId="35ea20a21015b44c" providerId="LiveId" clId="{D6B9ED63-B844-4AF9-9BD7-A10819A9F457}" dt="2025-08-20T04:37:35.327" v="13138" actId="113"/>
          <ac:spMkLst>
            <pc:docMk/>
            <pc:sldMk cId="1723880605" sldId="311"/>
            <ac:spMk id="5" creationId="{FF034305-20C6-963F-E3A3-DB0BF229768D}"/>
          </ac:spMkLst>
        </pc:spChg>
        <pc:spChg chg="mod">
          <ac:chgData name="誉 董" userId="35ea20a21015b44c" providerId="LiveId" clId="{D6B9ED63-B844-4AF9-9BD7-A10819A9F457}" dt="2025-08-20T04:37:44.197" v="13139" actId="14100"/>
          <ac:spMkLst>
            <pc:docMk/>
            <pc:sldMk cId="1723880605" sldId="311"/>
            <ac:spMk id="6" creationId="{A77D6816-72D7-1C37-13FC-4F93134F1193}"/>
          </ac:spMkLst>
        </pc:spChg>
        <pc:spChg chg="add mod">
          <ac:chgData name="誉 董" userId="35ea20a21015b44c" providerId="LiveId" clId="{D6B9ED63-B844-4AF9-9BD7-A10819A9F457}" dt="2025-08-20T04:25:00.265" v="13038" actId="1076"/>
          <ac:spMkLst>
            <pc:docMk/>
            <pc:sldMk cId="1723880605" sldId="311"/>
            <ac:spMk id="7" creationId="{57A4C28B-5494-5898-9504-8C45295762A4}"/>
          </ac:spMkLst>
        </pc:spChg>
        <pc:spChg chg="add mod">
          <ac:chgData name="誉 董" userId="35ea20a21015b44c" providerId="LiveId" clId="{D6B9ED63-B844-4AF9-9BD7-A10819A9F457}" dt="2025-08-20T04:25:21.970" v="13040" actId="1076"/>
          <ac:spMkLst>
            <pc:docMk/>
            <pc:sldMk cId="1723880605" sldId="311"/>
            <ac:spMk id="8" creationId="{D31377CB-8A2C-FC9E-0120-8E25CA18C0CB}"/>
          </ac:spMkLst>
        </pc:spChg>
        <pc:spChg chg="add mod">
          <ac:chgData name="誉 董" userId="35ea20a21015b44c" providerId="LiveId" clId="{D6B9ED63-B844-4AF9-9BD7-A10819A9F457}" dt="2025-08-20T04:25:21.970" v="13040" actId="1076"/>
          <ac:spMkLst>
            <pc:docMk/>
            <pc:sldMk cId="1723880605" sldId="311"/>
            <ac:spMk id="9" creationId="{B8AA1460-534D-EFE2-EE0A-A16E23DC0107}"/>
          </ac:spMkLst>
        </pc:spChg>
        <pc:spChg chg="add del mod">
          <ac:chgData name="誉 董" userId="35ea20a21015b44c" providerId="LiveId" clId="{D6B9ED63-B844-4AF9-9BD7-A10819A9F457}" dt="2025-08-20T02:24:24.613" v="11318" actId="478"/>
          <ac:spMkLst>
            <pc:docMk/>
            <pc:sldMk cId="1723880605" sldId="311"/>
            <ac:spMk id="10" creationId="{335A8EDD-7C48-C1A9-9A7C-E0D4F9FF9DA4}"/>
          </ac:spMkLst>
        </pc:spChg>
        <pc:spChg chg="mod">
          <ac:chgData name="誉 董" userId="35ea20a21015b44c" providerId="LiveId" clId="{D6B9ED63-B844-4AF9-9BD7-A10819A9F457}" dt="2025-08-20T04:05:18.642" v="12663"/>
          <ac:spMkLst>
            <pc:docMk/>
            <pc:sldMk cId="1723880605" sldId="311"/>
            <ac:spMk id="10" creationId="{7DC122F3-4DEB-3A6B-A6EC-26CCBF5D997B}"/>
          </ac:spMkLst>
        </pc:spChg>
        <pc:spChg chg="add mod">
          <ac:chgData name="誉 董" userId="35ea20a21015b44c" providerId="LiveId" clId="{D6B9ED63-B844-4AF9-9BD7-A10819A9F457}" dt="2025-08-20T04:25:21.970" v="13040" actId="1076"/>
          <ac:spMkLst>
            <pc:docMk/>
            <pc:sldMk cId="1723880605" sldId="311"/>
            <ac:spMk id="11" creationId="{9B856C4D-89AE-1357-A671-8AF4AF277DBA}"/>
          </ac:spMkLst>
        </pc:spChg>
        <pc:spChg chg="add mod">
          <ac:chgData name="誉 董" userId="35ea20a21015b44c" providerId="LiveId" clId="{D6B9ED63-B844-4AF9-9BD7-A10819A9F457}" dt="2025-08-20T04:12:57.260" v="12805" actId="1076"/>
          <ac:spMkLst>
            <pc:docMk/>
            <pc:sldMk cId="1723880605" sldId="311"/>
            <ac:spMk id="12" creationId="{77877217-7E86-5CB8-681C-76D1D9F27BF9}"/>
          </ac:spMkLst>
        </pc:spChg>
        <pc:spChg chg="add mod">
          <ac:chgData name="誉 董" userId="35ea20a21015b44c" providerId="LiveId" clId="{D6B9ED63-B844-4AF9-9BD7-A10819A9F457}" dt="2025-08-20T04:25:21.970" v="13040" actId="1076"/>
          <ac:spMkLst>
            <pc:docMk/>
            <pc:sldMk cId="1723880605" sldId="311"/>
            <ac:spMk id="14" creationId="{A7784A69-5124-7B28-8596-E41819EF155E}"/>
          </ac:spMkLst>
        </pc:spChg>
        <pc:spChg chg="mod">
          <ac:chgData name="誉 董" userId="35ea20a21015b44c" providerId="LiveId" clId="{D6B9ED63-B844-4AF9-9BD7-A10819A9F457}" dt="2025-08-20T04:05:18.642" v="12663"/>
          <ac:spMkLst>
            <pc:docMk/>
            <pc:sldMk cId="1723880605" sldId="311"/>
            <ac:spMk id="17" creationId="{EC439F26-DAA9-D4C2-CA96-902E903E2791}"/>
          </ac:spMkLst>
        </pc:spChg>
        <pc:spChg chg="mod">
          <ac:chgData name="誉 董" userId="35ea20a21015b44c" providerId="LiveId" clId="{D6B9ED63-B844-4AF9-9BD7-A10819A9F457}" dt="2025-08-20T04:05:18.642" v="12663"/>
          <ac:spMkLst>
            <pc:docMk/>
            <pc:sldMk cId="1723880605" sldId="311"/>
            <ac:spMk id="19" creationId="{5D923BA5-063D-EBE0-7845-EAEC7F8E2F42}"/>
          </ac:spMkLst>
        </pc:spChg>
        <pc:spChg chg="del mod">
          <ac:chgData name="誉 董" userId="35ea20a21015b44c" providerId="LiveId" clId="{D6B9ED63-B844-4AF9-9BD7-A10819A9F457}" dt="2025-08-19T16:34:55.571" v="7846" actId="478"/>
          <ac:spMkLst>
            <pc:docMk/>
            <pc:sldMk cId="1723880605" sldId="311"/>
            <ac:spMk id="19" creationId="{5F9F9C52-A7C4-64F9-21C5-E081FF3FF7B9}"/>
          </ac:spMkLst>
        </pc:spChg>
        <pc:spChg chg="add del mod topLvl">
          <ac:chgData name="誉 董" userId="35ea20a21015b44c" providerId="LiveId" clId="{D6B9ED63-B844-4AF9-9BD7-A10819A9F457}" dt="2025-08-20T03:06:18.433" v="12306"/>
          <ac:spMkLst>
            <pc:docMk/>
            <pc:sldMk cId="1723880605" sldId="311"/>
            <ac:spMk id="19" creationId="{DBE219A8-9D12-4F96-7AAC-0524778CAEAB}"/>
          </ac:spMkLst>
        </pc:spChg>
        <pc:spChg chg="mod">
          <ac:chgData name="誉 董" userId="35ea20a21015b44c" providerId="LiveId" clId="{D6B9ED63-B844-4AF9-9BD7-A10819A9F457}" dt="2025-08-20T04:05:51.596" v="12668"/>
          <ac:spMkLst>
            <pc:docMk/>
            <pc:sldMk cId="1723880605" sldId="311"/>
            <ac:spMk id="20" creationId="{9098E0EC-DDDD-4EA8-0A71-CDEE3A74B436}"/>
          </ac:spMkLst>
        </pc:spChg>
        <pc:spChg chg="del mod">
          <ac:chgData name="誉 董" userId="35ea20a21015b44c" providerId="LiveId" clId="{D6B9ED63-B844-4AF9-9BD7-A10819A9F457}" dt="2025-08-19T16:34:55.571" v="7846" actId="478"/>
          <ac:spMkLst>
            <pc:docMk/>
            <pc:sldMk cId="1723880605" sldId="311"/>
            <ac:spMk id="21" creationId="{11F3C514-6250-EE90-198F-C240D495DB7A}"/>
          </ac:spMkLst>
        </pc:spChg>
        <pc:spChg chg="del">
          <ac:chgData name="誉 董" userId="35ea20a21015b44c" providerId="LiveId" clId="{D6B9ED63-B844-4AF9-9BD7-A10819A9F457}" dt="2025-08-19T16:34:58.488" v="7847" actId="478"/>
          <ac:spMkLst>
            <pc:docMk/>
            <pc:sldMk cId="1723880605" sldId="311"/>
            <ac:spMk id="22" creationId="{92048360-483D-5957-B19C-927500617995}"/>
          </ac:spMkLst>
        </pc:spChg>
        <pc:spChg chg="add del mod">
          <ac:chgData name="誉 董" userId="35ea20a21015b44c" providerId="LiveId" clId="{D6B9ED63-B844-4AF9-9BD7-A10819A9F457}" dt="2025-08-20T04:10:32.318" v="12800" actId="478"/>
          <ac:spMkLst>
            <pc:docMk/>
            <pc:sldMk cId="1723880605" sldId="311"/>
            <ac:spMk id="23" creationId="{BDE8B4EE-7DCF-B166-A3CD-46038406D0D8}"/>
          </ac:spMkLst>
        </pc:spChg>
        <pc:spChg chg="add del mod">
          <ac:chgData name="誉 董" userId="35ea20a21015b44c" providerId="LiveId" clId="{D6B9ED63-B844-4AF9-9BD7-A10819A9F457}" dt="2025-08-20T02:31:08.494" v="11407"/>
          <ac:spMkLst>
            <pc:docMk/>
            <pc:sldMk cId="1723880605" sldId="311"/>
            <ac:spMk id="24" creationId="{5626364A-E1AA-3228-49C5-559C94A56F61}"/>
          </ac:spMkLst>
        </pc:spChg>
        <pc:spChg chg="mod">
          <ac:chgData name="誉 董" userId="35ea20a21015b44c" providerId="LiveId" clId="{D6B9ED63-B844-4AF9-9BD7-A10819A9F457}" dt="2025-08-20T04:05:51.596" v="12668"/>
          <ac:spMkLst>
            <pc:docMk/>
            <pc:sldMk cId="1723880605" sldId="311"/>
            <ac:spMk id="24" creationId="{7E473CB6-D08E-246E-7D3B-6032C0AB24E1}"/>
          </ac:spMkLst>
        </pc:spChg>
        <pc:spChg chg="mod">
          <ac:chgData name="誉 董" userId="35ea20a21015b44c" providerId="LiveId" clId="{D6B9ED63-B844-4AF9-9BD7-A10819A9F457}" dt="2025-08-20T03:11:04.953" v="12326" actId="20577"/>
          <ac:spMkLst>
            <pc:docMk/>
            <pc:sldMk cId="1723880605" sldId="311"/>
            <ac:spMk id="26" creationId="{C9CAEA08-38C4-C1EE-FC08-D36B97838F84}"/>
          </ac:spMkLst>
        </pc:spChg>
        <pc:spChg chg="mod">
          <ac:chgData name="誉 董" userId="35ea20a21015b44c" providerId="LiveId" clId="{D6B9ED63-B844-4AF9-9BD7-A10819A9F457}" dt="2025-08-20T04:05:51.596" v="12668"/>
          <ac:spMkLst>
            <pc:docMk/>
            <pc:sldMk cId="1723880605" sldId="311"/>
            <ac:spMk id="28" creationId="{F44B0891-6DD7-9B7B-4D57-6535DB6A00EF}"/>
          </ac:spMkLst>
        </pc:spChg>
        <pc:spChg chg="add mod">
          <ac:chgData name="誉 董" userId="35ea20a21015b44c" providerId="LiveId" clId="{D6B9ED63-B844-4AF9-9BD7-A10819A9F457}" dt="2025-08-20T04:07:43.580" v="12724" actId="1038"/>
          <ac:spMkLst>
            <pc:docMk/>
            <pc:sldMk cId="1723880605" sldId="311"/>
            <ac:spMk id="29" creationId="{74D92239-62CE-B5DF-1D23-854B1917BC43}"/>
          </ac:spMkLst>
        </pc:spChg>
        <pc:spChg chg="mod">
          <ac:chgData name="誉 董" userId="35ea20a21015b44c" providerId="LiveId" clId="{D6B9ED63-B844-4AF9-9BD7-A10819A9F457}" dt="2025-08-20T03:58:22.778" v="12522" actId="1076"/>
          <ac:spMkLst>
            <pc:docMk/>
            <pc:sldMk cId="1723880605" sldId="311"/>
            <ac:spMk id="34" creationId="{4ED4CE04-205F-8181-A5AA-417A688680E9}"/>
          </ac:spMkLst>
        </pc:spChg>
        <pc:spChg chg="add del mod">
          <ac:chgData name="誉 董" userId="35ea20a21015b44c" providerId="LiveId" clId="{D6B9ED63-B844-4AF9-9BD7-A10819A9F457}" dt="2025-08-20T02:33:15.779" v="11455"/>
          <ac:spMkLst>
            <pc:docMk/>
            <pc:sldMk cId="1723880605" sldId="311"/>
            <ac:spMk id="35" creationId="{E6097398-D46E-9614-2AA7-C1BCCD6A4260}"/>
          </ac:spMkLst>
        </pc:spChg>
        <pc:spChg chg="add mod">
          <ac:chgData name="誉 董" userId="35ea20a21015b44c" providerId="LiveId" clId="{D6B9ED63-B844-4AF9-9BD7-A10819A9F457}" dt="2025-08-20T04:06:41.832" v="12703" actId="1037"/>
          <ac:spMkLst>
            <pc:docMk/>
            <pc:sldMk cId="1723880605" sldId="311"/>
            <ac:spMk id="36" creationId="{8BA5D091-733C-9C5F-4614-09307AECF740}"/>
          </ac:spMkLst>
        </pc:spChg>
        <pc:spChg chg="del mod">
          <ac:chgData name="誉 董" userId="35ea20a21015b44c" providerId="LiveId" clId="{D6B9ED63-B844-4AF9-9BD7-A10819A9F457}" dt="2025-08-19T16:34:49.815" v="7844" actId="478"/>
          <ac:spMkLst>
            <pc:docMk/>
            <pc:sldMk cId="1723880605" sldId="311"/>
            <ac:spMk id="38" creationId="{E40FA050-165C-EC06-C4A8-7DEA7061C06D}"/>
          </ac:spMkLst>
        </pc:spChg>
        <pc:spChg chg="del mod">
          <ac:chgData name="誉 董" userId="35ea20a21015b44c" providerId="LiveId" clId="{D6B9ED63-B844-4AF9-9BD7-A10819A9F457}" dt="2025-08-19T16:34:49.815" v="7844" actId="478"/>
          <ac:spMkLst>
            <pc:docMk/>
            <pc:sldMk cId="1723880605" sldId="311"/>
            <ac:spMk id="39" creationId="{C522FB60-664A-15C2-D6C2-657C61ABDF35}"/>
          </ac:spMkLst>
        </pc:spChg>
        <pc:spChg chg="add mod">
          <ac:chgData name="誉 董" userId="35ea20a21015b44c" providerId="LiveId" clId="{D6B9ED63-B844-4AF9-9BD7-A10819A9F457}" dt="2025-08-20T04:23:49.452" v="13032" actId="113"/>
          <ac:spMkLst>
            <pc:docMk/>
            <pc:sldMk cId="1723880605" sldId="311"/>
            <ac:spMk id="40" creationId="{2CF5BB06-B9EA-8780-A3F4-924F35E4C53A}"/>
          </ac:spMkLst>
        </pc:spChg>
        <pc:spChg chg="del mod">
          <ac:chgData name="誉 董" userId="35ea20a21015b44c" providerId="LiveId" clId="{D6B9ED63-B844-4AF9-9BD7-A10819A9F457}" dt="2025-08-19T16:34:42.863" v="7842" actId="478"/>
          <ac:spMkLst>
            <pc:docMk/>
            <pc:sldMk cId="1723880605" sldId="311"/>
            <ac:spMk id="41" creationId="{DF111683-638D-72B5-61F3-9BD39CCDB121}"/>
          </ac:spMkLst>
        </pc:spChg>
        <pc:spChg chg="add mod">
          <ac:chgData name="誉 董" userId="35ea20a21015b44c" providerId="LiveId" clId="{D6B9ED63-B844-4AF9-9BD7-A10819A9F457}" dt="2025-08-20T04:06:41.832" v="12703" actId="1037"/>
          <ac:spMkLst>
            <pc:docMk/>
            <pc:sldMk cId="1723880605" sldId="311"/>
            <ac:spMk id="44" creationId="{B1D35DB5-AF60-DCCB-0A9D-C5F9FBF59305}"/>
          </ac:spMkLst>
        </pc:spChg>
        <pc:spChg chg="add mod">
          <ac:chgData name="誉 董" userId="35ea20a21015b44c" providerId="LiveId" clId="{D6B9ED63-B844-4AF9-9BD7-A10819A9F457}" dt="2025-08-20T04:06:41.832" v="12703" actId="1037"/>
          <ac:spMkLst>
            <pc:docMk/>
            <pc:sldMk cId="1723880605" sldId="311"/>
            <ac:spMk id="45" creationId="{1CF0C7E9-522C-2A39-E90B-081E86770A51}"/>
          </ac:spMkLst>
        </pc:spChg>
        <pc:spChg chg="add del mod">
          <ac:chgData name="誉 董" userId="35ea20a21015b44c" providerId="LiveId" clId="{D6B9ED63-B844-4AF9-9BD7-A10819A9F457}" dt="2025-08-20T02:42:54.821" v="11870"/>
          <ac:spMkLst>
            <pc:docMk/>
            <pc:sldMk cId="1723880605" sldId="311"/>
            <ac:spMk id="55" creationId="{D951F2C1-6D9E-F708-BE9A-31B3651C4A4E}"/>
          </ac:spMkLst>
        </pc:spChg>
        <pc:spChg chg="add mod">
          <ac:chgData name="誉 董" userId="35ea20a21015b44c" providerId="LiveId" clId="{D6B9ED63-B844-4AF9-9BD7-A10819A9F457}" dt="2025-08-20T04:08:37.460" v="12740" actId="1076"/>
          <ac:spMkLst>
            <pc:docMk/>
            <pc:sldMk cId="1723880605" sldId="311"/>
            <ac:spMk id="56" creationId="{07A6ABED-16A1-071F-8364-994FEF56E024}"/>
          </ac:spMkLst>
        </pc:spChg>
        <pc:spChg chg="add mod">
          <ac:chgData name="誉 董" userId="35ea20a21015b44c" providerId="LiveId" clId="{D6B9ED63-B844-4AF9-9BD7-A10819A9F457}" dt="2025-08-20T04:13:27.701" v="12839" actId="1036"/>
          <ac:spMkLst>
            <pc:docMk/>
            <pc:sldMk cId="1723880605" sldId="311"/>
            <ac:spMk id="62" creationId="{57EFCEBE-24DC-857A-83A7-C6A52343AA86}"/>
          </ac:spMkLst>
        </pc:spChg>
        <pc:spChg chg="add mod">
          <ac:chgData name="誉 董" userId="35ea20a21015b44c" providerId="LiveId" clId="{D6B9ED63-B844-4AF9-9BD7-A10819A9F457}" dt="2025-08-20T04:13:27.701" v="12839" actId="1036"/>
          <ac:spMkLst>
            <pc:docMk/>
            <pc:sldMk cId="1723880605" sldId="311"/>
            <ac:spMk id="63" creationId="{B0ACD333-05FB-586E-E2D5-C4F1ACC56F9D}"/>
          </ac:spMkLst>
        </pc:spChg>
        <pc:spChg chg="add mod ord">
          <ac:chgData name="誉 董" userId="35ea20a21015b44c" providerId="LiveId" clId="{D6B9ED63-B844-4AF9-9BD7-A10819A9F457}" dt="2025-08-20T04:13:27.701" v="12839" actId="1036"/>
          <ac:spMkLst>
            <pc:docMk/>
            <pc:sldMk cId="1723880605" sldId="311"/>
            <ac:spMk id="64" creationId="{B719522E-F770-71D5-3A45-C46E3F3AF0E5}"/>
          </ac:spMkLst>
        </pc:spChg>
        <pc:spChg chg="add mod ord">
          <ac:chgData name="誉 董" userId="35ea20a21015b44c" providerId="LiveId" clId="{D6B9ED63-B844-4AF9-9BD7-A10819A9F457}" dt="2025-08-20T04:13:27.701" v="12839" actId="1036"/>
          <ac:spMkLst>
            <pc:docMk/>
            <pc:sldMk cId="1723880605" sldId="311"/>
            <ac:spMk id="66" creationId="{9F019950-84CF-E9E8-388A-E002C33C542B}"/>
          </ac:spMkLst>
        </pc:spChg>
        <pc:spChg chg="add mod">
          <ac:chgData name="誉 董" userId="35ea20a21015b44c" providerId="LiveId" clId="{D6B9ED63-B844-4AF9-9BD7-A10819A9F457}" dt="2025-08-20T02:50:12.762" v="12057"/>
          <ac:spMkLst>
            <pc:docMk/>
            <pc:sldMk cId="1723880605" sldId="311"/>
            <ac:spMk id="67" creationId="{0247FEE5-BE1F-C01B-5F7F-6EF134DCD63B}"/>
          </ac:spMkLst>
        </pc:spChg>
        <pc:grpChg chg="add del mod">
          <ac:chgData name="誉 董" userId="35ea20a21015b44c" providerId="LiveId" clId="{D6B9ED63-B844-4AF9-9BD7-A10819A9F457}" dt="2025-08-20T03:05:59.456" v="12305" actId="165"/>
          <ac:grpSpMkLst>
            <pc:docMk/>
            <pc:sldMk cId="1723880605" sldId="311"/>
            <ac:grpSpMk id="20" creationId="{A5A2C097-E85F-3350-2999-AD17CE588CF4}"/>
          </ac:grpSpMkLst>
        </pc:grpChg>
        <pc:grpChg chg="add mod">
          <ac:chgData name="誉 董" userId="35ea20a21015b44c" providerId="LiveId" clId="{D6B9ED63-B844-4AF9-9BD7-A10819A9F457}" dt="2025-08-20T04:08:16.342" v="12737" actId="1076"/>
          <ac:grpSpMkLst>
            <pc:docMk/>
            <pc:sldMk cId="1723880605" sldId="311"/>
            <ac:grpSpMk id="61" creationId="{85C56AAB-9C90-E064-F884-EC0D2BD6E30A}"/>
          </ac:grpSpMkLst>
        </pc:grpChg>
        <pc:picChg chg="mod">
          <ac:chgData name="誉 董" userId="35ea20a21015b44c" providerId="LiveId" clId="{D6B9ED63-B844-4AF9-9BD7-A10819A9F457}" dt="2025-08-20T04:37:16.253" v="13135" actId="1036"/>
          <ac:picMkLst>
            <pc:docMk/>
            <pc:sldMk cId="1723880605" sldId="311"/>
            <ac:picMk id="3" creationId="{5A93204A-1113-1059-5B19-842BEC03AA15}"/>
          </ac:picMkLst>
        </pc:picChg>
        <pc:picChg chg="add del mod topLvl modCrop">
          <ac:chgData name="誉 董" userId="35ea20a21015b44c" providerId="LiveId" clId="{D6B9ED63-B844-4AF9-9BD7-A10819A9F457}" dt="2025-08-20T03:06:18.433" v="12306"/>
          <ac:picMkLst>
            <pc:docMk/>
            <pc:sldMk cId="1723880605" sldId="311"/>
            <ac:picMk id="17" creationId="{EE2C8AED-B625-E886-1B06-7135F0F5CE95}"/>
          </ac:picMkLst>
        </pc:picChg>
        <pc:picChg chg="mod">
          <ac:chgData name="誉 董" userId="35ea20a21015b44c" providerId="LiveId" clId="{D6B9ED63-B844-4AF9-9BD7-A10819A9F457}" dt="2025-08-20T04:02:54.080" v="12613" actId="34135"/>
          <ac:picMkLst>
            <pc:docMk/>
            <pc:sldMk cId="1723880605" sldId="311"/>
            <ac:picMk id="18" creationId="{300DD192-15F1-8971-E1A6-7E9D10EF0121}"/>
          </ac:picMkLst>
        </pc:picChg>
        <pc:picChg chg="add del mod">
          <ac:chgData name="誉 董" userId="35ea20a21015b44c" providerId="LiveId" clId="{D6B9ED63-B844-4AF9-9BD7-A10819A9F457}" dt="2025-08-20T04:37:55.488" v="13161" actId="1036"/>
          <ac:picMkLst>
            <pc:docMk/>
            <pc:sldMk cId="1723880605" sldId="311"/>
            <ac:picMk id="22" creationId="{22370DF3-37BE-2E77-1EF8-EB0BD55B3929}"/>
          </ac:picMkLst>
        </pc:picChg>
        <pc:picChg chg="del mod">
          <ac:chgData name="誉 董" userId="35ea20a21015b44c" providerId="LiveId" clId="{D6B9ED63-B844-4AF9-9BD7-A10819A9F457}" dt="2025-08-20T03:06:26.680" v="12308" actId="478"/>
          <ac:picMkLst>
            <pc:docMk/>
            <pc:sldMk cId="1723880605" sldId="311"/>
            <ac:picMk id="24" creationId="{BFD0E967-68D3-7C44-C2BD-A02A26DA073E}"/>
          </ac:picMkLst>
        </pc:picChg>
        <pc:picChg chg="del mod">
          <ac:chgData name="誉 董" userId="35ea20a21015b44c" providerId="LiveId" clId="{D6B9ED63-B844-4AF9-9BD7-A10819A9F457}" dt="2025-08-20T03:06:24.563" v="12307" actId="478"/>
          <ac:picMkLst>
            <pc:docMk/>
            <pc:sldMk cId="1723880605" sldId="311"/>
            <ac:picMk id="28" creationId="{4F2F833B-429D-6C3B-BA29-F5706AD15532}"/>
          </ac:picMkLst>
        </pc:picChg>
        <pc:cxnChg chg="add mod">
          <ac:chgData name="誉 董" userId="35ea20a21015b44c" providerId="LiveId" clId="{D6B9ED63-B844-4AF9-9BD7-A10819A9F457}" dt="2025-08-20T04:25:21.970" v="13040" actId="1076"/>
          <ac:cxnSpMkLst>
            <pc:docMk/>
            <pc:sldMk cId="1723880605" sldId="311"/>
            <ac:cxnSpMk id="13" creationId="{F4AC8E7A-A273-A2A5-EDEA-B7FF17CA66E8}"/>
          </ac:cxnSpMkLst>
        </pc:cxnChg>
        <pc:cxnChg chg="add del mod">
          <ac:chgData name="誉 董" userId="35ea20a21015b44c" providerId="LiveId" clId="{D6B9ED63-B844-4AF9-9BD7-A10819A9F457}" dt="2025-08-20T04:02:36.264" v="12612" actId="478"/>
          <ac:cxnSpMkLst>
            <pc:docMk/>
            <pc:sldMk cId="1723880605" sldId="311"/>
            <ac:cxnSpMk id="21" creationId="{B4AEF2A5-E569-95EB-41B3-FC5EFE86D999}"/>
          </ac:cxnSpMkLst>
        </pc:cxnChg>
        <pc:cxnChg chg="add mod ord">
          <ac:chgData name="誉 董" userId="35ea20a21015b44c" providerId="LiveId" clId="{D6B9ED63-B844-4AF9-9BD7-A10819A9F457}" dt="2025-08-20T04:06:41.832" v="12703" actId="1037"/>
          <ac:cxnSpMkLst>
            <pc:docMk/>
            <pc:sldMk cId="1723880605" sldId="311"/>
            <ac:cxnSpMk id="25" creationId="{F642FD15-FEE8-6722-1D2A-0DD49A1B3B66}"/>
          </ac:cxnSpMkLst>
        </pc:cxnChg>
        <pc:cxnChg chg="add del mod">
          <ac:chgData name="誉 董" userId="35ea20a21015b44c" providerId="LiveId" clId="{D6B9ED63-B844-4AF9-9BD7-A10819A9F457}" dt="2025-08-20T02:33:15.779" v="11453" actId="478"/>
          <ac:cxnSpMkLst>
            <pc:docMk/>
            <pc:sldMk cId="1723880605" sldId="311"/>
            <ac:cxnSpMk id="38" creationId="{48655F5F-29C8-2A94-AA32-EA0B1C5185F5}"/>
          </ac:cxnSpMkLst>
        </pc:cxnChg>
        <pc:cxnChg chg="add mod">
          <ac:chgData name="誉 董" userId="35ea20a21015b44c" providerId="LiveId" clId="{D6B9ED63-B844-4AF9-9BD7-A10819A9F457}" dt="2025-08-20T04:00:00.598" v="12570" actId="1076"/>
          <ac:cxnSpMkLst>
            <pc:docMk/>
            <pc:sldMk cId="1723880605" sldId="311"/>
            <ac:cxnSpMk id="42" creationId="{5D02042A-C593-1F3C-E054-7B6AE7AEAB6E}"/>
          </ac:cxnSpMkLst>
        </pc:cxnChg>
        <pc:cxnChg chg="add mod">
          <ac:chgData name="誉 董" userId="35ea20a21015b44c" providerId="LiveId" clId="{D6B9ED63-B844-4AF9-9BD7-A10819A9F457}" dt="2025-08-20T02:37:53.375" v="11595" actId="1037"/>
          <ac:cxnSpMkLst>
            <pc:docMk/>
            <pc:sldMk cId="1723880605" sldId="311"/>
            <ac:cxnSpMk id="53" creationId="{B9DADA39-E9E9-50F2-6D6D-24ADCD55FCEB}"/>
          </ac:cxnSpMkLst>
        </pc:cxnChg>
        <pc:cxnChg chg="add mod">
          <ac:chgData name="誉 董" userId="35ea20a21015b44c" providerId="LiveId" clId="{D6B9ED63-B844-4AF9-9BD7-A10819A9F457}" dt="2025-08-20T04:06:41.832" v="12703" actId="1037"/>
          <ac:cxnSpMkLst>
            <pc:docMk/>
            <pc:sldMk cId="1723880605" sldId="311"/>
            <ac:cxnSpMk id="54" creationId="{4EC2178F-AF7D-65A6-0459-D14E5C1934BC}"/>
          </ac:cxnSpMkLst>
        </pc:cxnChg>
        <pc:cxnChg chg="add mod">
          <ac:chgData name="誉 董" userId="35ea20a21015b44c" providerId="LiveId" clId="{D6B9ED63-B844-4AF9-9BD7-A10819A9F457}" dt="2025-08-20T04:08:10.205" v="12735" actId="1038"/>
          <ac:cxnSpMkLst>
            <pc:docMk/>
            <pc:sldMk cId="1723880605" sldId="311"/>
            <ac:cxnSpMk id="58" creationId="{AD5D6192-E2D4-88BC-E2AB-CAA9387E1488}"/>
          </ac:cxnSpMkLst>
        </pc:cxnChg>
        <pc:cxnChg chg="add mod">
          <ac:chgData name="誉 董" userId="35ea20a21015b44c" providerId="LiveId" clId="{D6B9ED63-B844-4AF9-9BD7-A10819A9F457}" dt="2025-08-20T04:08:27.970" v="12738" actId="1076"/>
          <ac:cxnSpMkLst>
            <pc:docMk/>
            <pc:sldMk cId="1723880605" sldId="311"/>
            <ac:cxnSpMk id="59" creationId="{C198B303-2CE9-817D-4AC7-738B7570115B}"/>
          </ac:cxnSpMkLst>
        </pc:cxnChg>
        <pc:cxnChg chg="add mod">
          <ac:chgData name="誉 董" userId="35ea20a21015b44c" providerId="LiveId" clId="{D6B9ED63-B844-4AF9-9BD7-A10819A9F457}" dt="2025-08-20T04:08:31.512" v="12739" actId="1076"/>
          <ac:cxnSpMkLst>
            <pc:docMk/>
            <pc:sldMk cId="1723880605" sldId="311"/>
            <ac:cxnSpMk id="60" creationId="{1BDF1AB7-E82C-FB4E-0D02-4FCBBE02137C}"/>
          </ac:cxnSpMkLst>
        </pc:cxnChg>
        <pc:cxnChg chg="add mod">
          <ac:chgData name="誉 董" userId="35ea20a21015b44c" providerId="LiveId" clId="{D6B9ED63-B844-4AF9-9BD7-A10819A9F457}" dt="2025-08-20T04:13:27.701" v="12839" actId="1036"/>
          <ac:cxnSpMkLst>
            <pc:docMk/>
            <pc:sldMk cId="1723880605" sldId="311"/>
            <ac:cxnSpMk id="65" creationId="{4E0B27D1-BC99-37FB-385B-B01A12808E61}"/>
          </ac:cxnSpMkLst>
        </pc:cxnChg>
        <pc:cxnChg chg="add mod">
          <ac:chgData name="誉 董" userId="35ea20a21015b44c" providerId="LiveId" clId="{D6B9ED63-B844-4AF9-9BD7-A10819A9F457}" dt="2025-08-20T04:13:27.701" v="12839" actId="1036"/>
          <ac:cxnSpMkLst>
            <pc:docMk/>
            <pc:sldMk cId="1723880605" sldId="311"/>
            <ac:cxnSpMk id="68" creationId="{E1FACD74-D6EC-F2F0-FF7F-A88F13842260}"/>
          </ac:cxnSpMkLst>
        </pc:cxnChg>
      </pc:sldChg>
      <pc:sldChg chg="addSp delSp modSp new del mod setBg">
        <pc:chgData name="誉 董" userId="35ea20a21015b44c" providerId="LiveId" clId="{D6B9ED63-B844-4AF9-9BD7-A10819A9F457}" dt="2025-08-20T02:57:46.301" v="12290" actId="47"/>
        <pc:sldMkLst>
          <pc:docMk/>
          <pc:sldMk cId="1490807212" sldId="312"/>
        </pc:sldMkLst>
        <pc:spChg chg="add del">
          <ac:chgData name="誉 董" userId="35ea20a21015b44c" providerId="LiveId" clId="{D6B9ED63-B844-4AF9-9BD7-A10819A9F457}" dt="2025-08-19T20:40:56.520" v="10387" actId="478"/>
          <ac:spMkLst>
            <pc:docMk/>
            <pc:sldMk cId="1490807212" sldId="312"/>
            <ac:spMk id="3" creationId="{70905E95-33CE-8962-4E28-3AF52FC1DFF9}"/>
          </ac:spMkLst>
        </pc:spChg>
        <pc:spChg chg="add mod">
          <ac:chgData name="誉 董" userId="35ea20a21015b44c" providerId="LiveId" clId="{D6B9ED63-B844-4AF9-9BD7-A10819A9F457}" dt="2025-08-19T20:58:19.067" v="10408" actId="1076"/>
          <ac:spMkLst>
            <pc:docMk/>
            <pc:sldMk cId="1490807212" sldId="312"/>
            <ac:spMk id="7" creationId="{AE9FE905-9260-17AF-5DBD-48DFB079CAF2}"/>
          </ac:spMkLst>
        </pc:spChg>
        <pc:spChg chg="add">
          <ac:chgData name="誉 董" userId="35ea20a21015b44c" providerId="LiveId" clId="{D6B9ED63-B844-4AF9-9BD7-A10819A9F457}" dt="2025-08-19T20:55:46.162" v="10390" actId="26606"/>
          <ac:spMkLst>
            <pc:docMk/>
            <pc:sldMk cId="1490807212" sldId="312"/>
            <ac:spMk id="10" creationId="{42A4FC2C-047E-45A5-965D-8E1E3BF09BC6}"/>
          </ac:spMkLst>
        </pc:spChg>
        <pc:spChg chg="add mod">
          <ac:chgData name="誉 董" userId="35ea20a21015b44c" providerId="LiveId" clId="{D6B9ED63-B844-4AF9-9BD7-A10819A9F457}" dt="2025-08-20T01:01:17.666" v="10495" actId="1035"/>
          <ac:spMkLst>
            <pc:docMk/>
            <pc:sldMk cId="1490807212" sldId="312"/>
            <ac:spMk id="11" creationId="{DC02CCA5-5ED1-CAAC-F583-2322716B96E7}"/>
          </ac:spMkLst>
        </pc:spChg>
        <pc:picChg chg="add del mod">
          <ac:chgData name="誉 董" userId="35ea20a21015b44c" providerId="LiveId" clId="{D6B9ED63-B844-4AF9-9BD7-A10819A9F457}" dt="2025-08-20T00:59:24.426" v="10410" actId="478"/>
          <ac:picMkLst>
            <pc:docMk/>
            <pc:sldMk cId="1490807212" sldId="312"/>
            <ac:picMk id="5" creationId="{B40C9BCA-BFD4-F67B-15FC-7EB76BB6D847}"/>
          </ac:picMkLst>
        </pc:picChg>
        <pc:picChg chg="add del mod">
          <ac:chgData name="誉 董" userId="35ea20a21015b44c" providerId="LiveId" clId="{D6B9ED63-B844-4AF9-9BD7-A10819A9F457}" dt="2025-08-19T20:58:38.933" v="10409" actId="478"/>
          <ac:picMkLst>
            <pc:docMk/>
            <pc:sldMk cId="1490807212" sldId="312"/>
            <ac:picMk id="6" creationId="{E3694986-BADF-5C18-1189-4BC66A7BD6C5}"/>
          </ac:picMkLst>
        </pc:picChg>
        <pc:picChg chg="add mod">
          <ac:chgData name="誉 董" userId="35ea20a21015b44c" providerId="LiveId" clId="{D6B9ED63-B844-4AF9-9BD7-A10819A9F457}" dt="2025-08-20T01:00:10.438" v="10445" actId="14100"/>
          <ac:picMkLst>
            <pc:docMk/>
            <pc:sldMk cId="1490807212" sldId="312"/>
            <ac:picMk id="9" creationId="{B1D10788-5964-6CDA-B143-5B5A4B161133}"/>
          </ac:picMkLst>
        </pc:picChg>
      </pc:sldChg>
      <pc:sldChg chg="add del">
        <pc:chgData name="誉 董" userId="35ea20a21015b44c" providerId="LiveId" clId="{D6B9ED63-B844-4AF9-9BD7-A10819A9F457}" dt="2025-08-19T16:41:37.848" v="7851" actId="47"/>
        <pc:sldMkLst>
          <pc:docMk/>
          <pc:sldMk cId="2347913434" sldId="312"/>
        </pc:sldMkLst>
      </pc:sldChg>
      <pc:sldChg chg="addSp delSp modSp new del mod">
        <pc:chgData name="誉 董" userId="35ea20a21015b44c" providerId="LiveId" clId="{D6B9ED63-B844-4AF9-9BD7-A10819A9F457}" dt="2025-08-19T20:08:30.149" v="10320" actId="47"/>
        <pc:sldMkLst>
          <pc:docMk/>
          <pc:sldMk cId="2872684603" sldId="312"/>
        </pc:sldMkLst>
        <pc:spChg chg="add mod">
          <ac:chgData name="誉 董" userId="35ea20a21015b44c" providerId="LiveId" clId="{D6B9ED63-B844-4AF9-9BD7-A10819A9F457}" dt="2025-08-19T20:06:08.338" v="10243" actId="14100"/>
          <ac:spMkLst>
            <pc:docMk/>
            <pc:sldMk cId="2872684603" sldId="312"/>
            <ac:spMk id="2" creationId="{CF98C3A2-4D9B-11F5-0D38-1EDD7DEF253F}"/>
          </ac:spMkLst>
        </pc:spChg>
        <pc:spChg chg="add mod">
          <ac:chgData name="誉 董" userId="35ea20a21015b44c" providerId="LiveId" clId="{D6B9ED63-B844-4AF9-9BD7-A10819A9F457}" dt="2025-08-19T20:07:37.426" v="10315" actId="14100"/>
          <ac:spMkLst>
            <pc:docMk/>
            <pc:sldMk cId="2872684603" sldId="312"/>
            <ac:spMk id="3" creationId="{39D17EEB-6828-1667-9AF3-02F43892DEBB}"/>
          </ac:spMkLst>
        </pc:spChg>
        <pc:spChg chg="add mod">
          <ac:chgData name="誉 董" userId="35ea20a21015b44c" providerId="LiveId" clId="{D6B9ED63-B844-4AF9-9BD7-A10819A9F457}" dt="2025-08-19T20:03:55.749" v="10116" actId="14100"/>
          <ac:spMkLst>
            <pc:docMk/>
            <pc:sldMk cId="2872684603" sldId="312"/>
            <ac:spMk id="6" creationId="{A174D973-23C5-5114-531F-D7642EADB78C}"/>
          </ac:spMkLst>
        </pc:spChg>
        <pc:spChg chg="add mod">
          <ac:chgData name="誉 董" userId="35ea20a21015b44c" providerId="LiveId" clId="{D6B9ED63-B844-4AF9-9BD7-A10819A9F457}" dt="2025-08-19T20:03:55.749" v="10116" actId="14100"/>
          <ac:spMkLst>
            <pc:docMk/>
            <pc:sldMk cId="2872684603" sldId="312"/>
            <ac:spMk id="7" creationId="{3B8A22A1-E7A2-12BA-31FB-612CEEB0F46E}"/>
          </ac:spMkLst>
        </pc:spChg>
        <pc:spChg chg="add mod">
          <ac:chgData name="誉 董" userId="35ea20a21015b44c" providerId="LiveId" clId="{D6B9ED63-B844-4AF9-9BD7-A10819A9F457}" dt="2025-08-19T20:03:55.749" v="10116" actId="14100"/>
          <ac:spMkLst>
            <pc:docMk/>
            <pc:sldMk cId="2872684603" sldId="312"/>
            <ac:spMk id="8" creationId="{8930533A-B68E-F246-E106-E060A15C5857}"/>
          </ac:spMkLst>
        </pc:spChg>
        <pc:spChg chg="add mod">
          <ac:chgData name="誉 董" userId="35ea20a21015b44c" providerId="LiveId" clId="{D6B9ED63-B844-4AF9-9BD7-A10819A9F457}" dt="2025-08-19T20:03:26.974" v="10109"/>
          <ac:spMkLst>
            <pc:docMk/>
            <pc:sldMk cId="2872684603" sldId="312"/>
            <ac:spMk id="10" creationId="{4D3D1693-16B5-4223-4542-631A3AE24741}"/>
          </ac:spMkLst>
        </pc:spChg>
        <pc:spChg chg="add mod">
          <ac:chgData name="誉 董" userId="35ea20a21015b44c" providerId="LiveId" clId="{D6B9ED63-B844-4AF9-9BD7-A10819A9F457}" dt="2025-08-19T20:03:26.974" v="10109"/>
          <ac:spMkLst>
            <pc:docMk/>
            <pc:sldMk cId="2872684603" sldId="312"/>
            <ac:spMk id="11" creationId="{209F038B-BAFC-15A1-6741-F0A599C3A95D}"/>
          </ac:spMkLst>
        </pc:spChg>
        <pc:grpChg chg="add mod">
          <ac:chgData name="誉 董" userId="35ea20a21015b44c" providerId="LiveId" clId="{D6B9ED63-B844-4AF9-9BD7-A10819A9F457}" dt="2025-08-19T20:03:55.749" v="10116" actId="14100"/>
          <ac:grpSpMkLst>
            <pc:docMk/>
            <pc:sldMk cId="2872684603" sldId="312"/>
            <ac:grpSpMk id="9" creationId="{BED0E998-0187-B988-B408-8A283C2FBB1C}"/>
          </ac:grpSpMkLst>
        </pc:grpChg>
        <pc:picChg chg="add del mod">
          <ac:chgData name="誉 董" userId="35ea20a21015b44c" providerId="LiveId" clId="{D6B9ED63-B844-4AF9-9BD7-A10819A9F457}" dt="2025-08-19T20:04:25.221" v="10120" actId="478"/>
          <ac:picMkLst>
            <pc:docMk/>
            <pc:sldMk cId="2872684603" sldId="312"/>
            <ac:picMk id="18" creationId="{F2FE3B09-7C38-8BA4-1592-443E1F408448}"/>
          </ac:picMkLst>
        </pc:picChg>
        <pc:picChg chg="add mod ord">
          <ac:chgData name="誉 董" userId="35ea20a21015b44c" providerId="LiveId" clId="{D6B9ED63-B844-4AF9-9BD7-A10819A9F457}" dt="2025-08-19T20:04:55.005" v="10124" actId="167"/>
          <ac:picMkLst>
            <pc:docMk/>
            <pc:sldMk cId="2872684603" sldId="312"/>
            <ac:picMk id="19" creationId="{1335A077-7FBE-98B2-7336-0E4B75DB39EE}"/>
          </ac:picMkLst>
        </pc:picChg>
        <pc:picChg chg="add mod">
          <ac:chgData name="誉 董" userId="35ea20a21015b44c" providerId="LiveId" clId="{D6B9ED63-B844-4AF9-9BD7-A10819A9F457}" dt="2025-08-19T20:08:22.431" v="10319" actId="1076"/>
          <ac:picMkLst>
            <pc:docMk/>
            <pc:sldMk cId="2872684603" sldId="312"/>
            <ac:picMk id="24" creationId="{C338934E-9B93-19A2-5ABB-282A89BF91AA}"/>
          </ac:picMkLst>
        </pc:picChg>
        <pc:cxnChg chg="add mod">
          <ac:chgData name="誉 董" userId="35ea20a21015b44c" providerId="LiveId" clId="{D6B9ED63-B844-4AF9-9BD7-A10819A9F457}" dt="2025-08-19T20:07:59.028" v="10317" actId="14100"/>
          <ac:cxnSpMkLst>
            <pc:docMk/>
            <pc:sldMk cId="2872684603" sldId="312"/>
            <ac:cxnSpMk id="4" creationId="{62A80CE3-4968-7AB9-5137-E63ADBED2788}"/>
          </ac:cxnSpMkLst>
        </pc:cxnChg>
        <pc:cxnChg chg="add mod">
          <ac:chgData name="誉 董" userId="35ea20a21015b44c" providerId="LiveId" clId="{D6B9ED63-B844-4AF9-9BD7-A10819A9F457}" dt="2025-08-19T20:06:37.934" v="10269" actId="14100"/>
          <ac:cxnSpMkLst>
            <pc:docMk/>
            <pc:sldMk cId="2872684603" sldId="312"/>
            <ac:cxnSpMk id="5" creationId="{B2F5207F-DD95-C968-CBCA-F0D502DCC626}"/>
          </ac:cxnSpMkLst>
        </pc:cxnChg>
      </pc:sldChg>
      <pc:sldChg chg="add del">
        <pc:chgData name="誉 董" userId="35ea20a21015b44c" providerId="LiveId" clId="{D6B9ED63-B844-4AF9-9BD7-A10819A9F457}" dt="2025-08-19T16:37:01.587" v="7850"/>
        <pc:sldMkLst>
          <pc:docMk/>
          <pc:sldMk cId="1350678059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C8E7E-F2A3-4083-B8D3-7F964828E227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7F92B-6FBA-4976-8868-04FD4FE2A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62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7F92B-6FBA-4976-8868-04FD4FE2AF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1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7992" cy="10286996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39866"/>
              </p:ext>
            </p:extLst>
          </p:nvPr>
        </p:nvGraphicFramePr>
        <p:xfrm>
          <a:off x="2885441" y="3159760"/>
          <a:ext cx="12710160" cy="4724400"/>
        </p:xfrm>
        <a:graphic>
          <a:graphicData uri="http://schemas.openxmlformats.org/drawingml/2006/table">
            <a:tbl>
              <a:tblPr/>
              <a:tblGrid>
                <a:gridCol w="1271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244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93065" algn="l" rtl="0" eaLnBrk="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zh-CN" altLang="en-US" sz="4800" kern="1200" spc="0" dirty="0">
                          <a:solidFill>
                            <a:schemeClr val="tx1"/>
                          </a:solidFill>
                          <a:latin typeface="Arial" panose="020B0604020202020204"/>
                          <a:ea typeface="微软雅黑" panose="020B0503020204020204" charset="-122"/>
                          <a:cs typeface="Arial" panose="020B0604020202020204"/>
                        </a:rPr>
                        <a:t>       </a:t>
                      </a:r>
                      <a:r>
                        <a:rPr lang="zh-CN" altLang="en-US" sz="4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j-lt"/>
                          <a:ea typeface="微软雅黑" panose="020B0503020204020204" charset="-122"/>
                          <a:cs typeface="微软雅黑" panose="020B0503020204020204" charset="-122"/>
                        </a:rPr>
                        <a:t>基于</a:t>
                      </a:r>
                      <a:r>
                        <a:rPr lang="en-US" altLang="zh-CN" sz="4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j-lt"/>
                          <a:ea typeface="微软雅黑" panose="020B0503020204020204" charset="-122"/>
                          <a:cs typeface="微软雅黑" panose="020B0503020204020204" charset="-122"/>
                        </a:rPr>
                        <a:t>GDB</a:t>
                      </a:r>
                      <a:r>
                        <a:rPr lang="zh-CN" altLang="en-US" sz="4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j-lt"/>
                          <a:ea typeface="微软雅黑" panose="020B0503020204020204" charset="-122"/>
                          <a:cs typeface="微软雅黑" panose="020B0503020204020204" charset="-122"/>
                        </a:rPr>
                        <a:t>的</a:t>
                      </a:r>
                      <a:r>
                        <a:rPr lang="en-US" altLang="zh-CN" sz="4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j-lt"/>
                          <a:ea typeface="微软雅黑" panose="020B0503020204020204" charset="-122"/>
                          <a:cs typeface="微软雅黑" panose="020B0503020204020204" charset="-122"/>
                        </a:rPr>
                        <a:t>Rust</a:t>
                      </a:r>
                      <a:r>
                        <a:rPr lang="zh-CN" altLang="en-US" sz="4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j-lt"/>
                          <a:ea typeface="微软雅黑" panose="020B0503020204020204" charset="-122"/>
                          <a:cs typeface="微软雅黑" panose="020B0503020204020204" charset="-122"/>
                        </a:rPr>
                        <a:t>异步函数调试方法</a:t>
                      </a:r>
                      <a:endParaRPr lang="zh-CN" altLang="en-US" sz="4800" kern="0" spc="-40" dirty="0">
                        <a:solidFill>
                          <a:srgbClr val="FFFFFF">
                            <a:alpha val="100000"/>
                          </a:srgbClr>
                        </a:solidFill>
                        <a:latin typeface="+mj-lt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5A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815395"/>
              </p:ext>
            </p:extLst>
          </p:nvPr>
        </p:nvGraphicFramePr>
        <p:xfrm>
          <a:off x="3505201" y="5521960"/>
          <a:ext cx="11470639" cy="1899920"/>
        </p:xfrm>
        <a:graphic>
          <a:graphicData uri="http://schemas.openxmlformats.org/drawingml/2006/table">
            <a:tbl>
              <a:tblPr/>
              <a:tblGrid>
                <a:gridCol w="11470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9920">
                <a:tc>
                  <a:txBody>
                    <a:bodyPr/>
                    <a:lstStyle/>
                    <a:p>
                      <a:pPr marL="1271270" algn="l" rtl="0" eaLnBrk="0">
                        <a:lnSpc>
                          <a:spcPts val="3005"/>
                        </a:lnSpc>
                      </a:pPr>
                      <a:endParaRPr lang="en-US" sz="2400" kern="0" spc="0" dirty="0">
                        <a:solidFill>
                          <a:srgbClr val="FFFFFF">
                            <a:alpha val="100000"/>
                          </a:srgb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marL="1271270" algn="l" rtl="0" eaLnBrk="0">
                        <a:lnSpc>
                          <a:spcPts val="3005"/>
                        </a:lnSpc>
                      </a:pPr>
                      <a:r>
                        <a:rPr sz="2400" kern="0" spc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答辩队伍</a:t>
                      </a:r>
                      <a:r>
                        <a:rPr sz="24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：</a:t>
                      </a:r>
                      <a:r>
                        <a:rPr sz="2400" kern="0" spc="-5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 </a:t>
                      </a:r>
                      <a:r>
                        <a:rPr sz="2400" kern="0" spc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异步跟踪</a:t>
                      </a:r>
                      <a:r>
                        <a:rPr sz="24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-Async A</a:t>
                      </a:r>
                      <a:r>
                        <a:rPr sz="24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vengers</a:t>
                      </a:r>
                      <a:r>
                        <a:rPr lang="en-US" sz="24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      </a:t>
                      </a:r>
                      <a:r>
                        <a:rPr lang="zh-CN" altLang="en-US" sz="24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时间：</a:t>
                      </a:r>
                      <a:r>
                        <a:rPr lang="en-US" altLang="zh-CN" sz="24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2025</a:t>
                      </a:r>
                      <a:r>
                        <a:rPr lang="zh-CN" altLang="en-US" sz="24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年</a:t>
                      </a:r>
                      <a:r>
                        <a:rPr lang="en-US" altLang="zh-CN" sz="24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8</a:t>
                      </a:r>
                      <a:r>
                        <a:rPr lang="zh-CN" altLang="en-US" sz="24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月</a:t>
                      </a:r>
                      <a:endParaRPr sz="2400" baseline="-1000" dirty="0">
                        <a:latin typeface="+mn-ea"/>
                        <a:ea typeface="+mn-ea"/>
                        <a:cs typeface="微软雅黑" panose="020B0503020204020204" charset="-122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sz="2400" dirty="0">
                        <a:latin typeface="+mn-ea"/>
                        <a:ea typeface="+mn-ea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2400" dirty="0">
                        <a:latin typeface="+mn-ea"/>
                        <a:ea typeface="+mn-ea"/>
                        <a:cs typeface="Arial" panose="020B0604020202020204"/>
                      </a:endParaRPr>
                    </a:p>
                    <a:p>
                      <a:pPr marL="842010" algn="l" rtl="0" eaLnBrk="0">
                        <a:lnSpc>
                          <a:spcPct val="96000"/>
                        </a:lnSpc>
                      </a:pPr>
                      <a:r>
                        <a:rPr sz="2400" kern="0" spc="-1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指导老师</a:t>
                      </a:r>
                      <a:r>
                        <a:rPr sz="24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：</a:t>
                      </a:r>
                      <a:r>
                        <a:rPr sz="2400" kern="0" spc="-4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 </a:t>
                      </a:r>
                      <a:r>
                        <a:rPr sz="2400" kern="0" spc="-1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吴竞邦</a:t>
                      </a:r>
                      <a:r>
                        <a:rPr sz="24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   </a:t>
                      </a:r>
                      <a:r>
                        <a:rPr sz="2400" kern="0" spc="-1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成员</a:t>
                      </a:r>
                      <a:r>
                        <a:rPr sz="24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：</a:t>
                      </a:r>
                      <a:r>
                        <a:rPr sz="2400" kern="0" spc="-5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 </a:t>
                      </a:r>
                      <a:r>
                        <a:rPr sz="2400" kern="0" spc="-1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北京工商大学计算机系</a:t>
                      </a:r>
                      <a:r>
                        <a:rPr sz="24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 </a:t>
                      </a:r>
                      <a:r>
                        <a:rPr sz="24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 </a:t>
                      </a:r>
                      <a:r>
                        <a:rPr sz="2400" kern="0" spc="-2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曾小红</a:t>
                      </a:r>
                      <a:r>
                        <a:rPr sz="24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  </a:t>
                      </a:r>
                      <a:r>
                        <a:rPr sz="2400" kern="0" spc="-2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张弈帆</a:t>
                      </a:r>
                      <a:r>
                        <a:rPr sz="24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  </a:t>
                      </a:r>
                      <a:r>
                        <a:rPr sz="2400" kern="0" spc="-2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董嘉誉</a:t>
                      </a:r>
                      <a:r>
                        <a:rPr lang="en-US" sz="24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+mn-ea"/>
                          <a:ea typeface="+mn-ea"/>
                          <a:cs typeface="微软雅黑" panose="020B0503020204020204" charset="-122"/>
                        </a:rPr>
                        <a:t>         </a:t>
                      </a:r>
                      <a:endParaRPr sz="2400" dirty="0">
                        <a:latin typeface="+mn-ea"/>
                        <a:ea typeface="+mn-ea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8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47262" y="39953"/>
            <a:ext cx="4702396" cy="1331652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17581906" y="9558630"/>
            <a:ext cx="196850" cy="4356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+mj-ea"/>
              <a:ea typeface="+mj-ea"/>
              <a:cs typeface="Arial" panose="020B0604020202020204"/>
            </a:endParaRPr>
          </a:p>
          <a:p>
            <a:pPr algn="r" rtl="0" eaLnBrk="0">
              <a:lnSpc>
                <a:spcPts val="3230"/>
              </a:lnSpc>
            </a:pPr>
            <a:r>
              <a:rPr sz="2600" b="1" kern="0" spc="-120" dirty="0">
                <a:solidFill>
                  <a:srgbClr val="000000">
                    <a:alpha val="100000"/>
                  </a:srgbClr>
                </a:solidFill>
                <a:latin typeface="+mj-ea"/>
                <a:ea typeface="+mj-ea"/>
                <a:cs typeface="Arial" panose="020B0604020202020204"/>
              </a:rPr>
              <a:t>1</a:t>
            </a:r>
            <a:endParaRPr sz="2600" dirty="0">
              <a:latin typeface="+mj-ea"/>
              <a:ea typeface="+mj-ea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BCBAC-7982-9859-CEDC-2954AA67F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43C5FA47-A738-002D-1505-46D54A96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36214A24-F095-CB08-A4D3-14787BB294BF}"/>
              </a:ext>
            </a:extLst>
          </p:cNvPr>
          <p:cNvSpPr/>
          <p:nvPr/>
        </p:nvSpPr>
        <p:spPr>
          <a:xfrm>
            <a:off x="12422839" y="2771795"/>
            <a:ext cx="4699000" cy="6520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200" b="1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B135C325-C2F6-ABFE-C8BD-7757CE28F15D}"/>
              </a:ext>
            </a:extLst>
          </p:cNvPr>
          <p:cNvSpPr/>
          <p:nvPr/>
        </p:nvSpPr>
        <p:spPr>
          <a:xfrm>
            <a:off x="1594204" y="1605289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dirty="0">
              <a:ea typeface="微软雅黑" panose="020B0503020204020204" pitchFamily="34" charset="-122"/>
              <a:cs typeface="Arial" panose="020B0604020202020204"/>
            </a:endParaRPr>
          </a:p>
          <a:p>
            <a:pPr algn="l" rtl="0" eaLnBrk="0">
              <a:lnSpc>
                <a:spcPct val="134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algn="l" rtl="0" eaLnBrk="0">
              <a:lnSpc>
                <a:spcPct val="171000"/>
              </a:lnSpc>
            </a:pPr>
            <a:endParaRPr lang="zh-CN" altLang="en-US" sz="3600" dirty="0"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3C3996-2455-EBE3-586F-595DB0F1E7D5}"/>
              </a:ext>
            </a:extLst>
          </p:cNvPr>
          <p:cNvSpPr txBox="1"/>
          <p:nvPr/>
        </p:nvSpPr>
        <p:spPr>
          <a:xfrm>
            <a:off x="1093861" y="7237000"/>
            <a:ext cx="15279586" cy="231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highlight>
                  <a:srgbClr val="FFFF00"/>
                </a:highlight>
              </a:rPr>
              <a:t>优化</a:t>
            </a:r>
            <a:r>
              <a:rPr lang="en-US" altLang="zh-CN" sz="3600" b="1" dirty="0">
                <a:highlight>
                  <a:srgbClr val="FFFF00"/>
                </a:highlight>
              </a:rPr>
              <a:t>——</a:t>
            </a:r>
            <a:r>
              <a:rPr lang="zh-CN" altLang="en-US" sz="3600" b="1" dirty="0">
                <a:highlight>
                  <a:srgbClr val="FFFF00"/>
                </a:highlight>
              </a:rPr>
              <a:t>实现精准跟踪 </a:t>
            </a:r>
            <a:r>
              <a:rPr lang="zh-CN" altLang="en-US" sz="3600" b="1" dirty="0"/>
              <a:t>：</a:t>
            </a:r>
            <a:endParaRPr lang="en-US" altLang="zh-CN" sz="3600" b="1" dirty="0"/>
          </a:p>
          <a:p>
            <a:pPr>
              <a:lnSpc>
                <a:spcPct val="150000"/>
              </a:lnSpc>
            </a:pPr>
            <a:r>
              <a:rPr lang="zh-CN" altLang="en-US" sz="3000" dirty="0"/>
              <a:t>跟踪一个项目中所有的</a:t>
            </a:r>
            <a:r>
              <a:rPr lang="en-US" altLang="zh-CN" sz="3000" dirty="0"/>
              <a:t>poll</a:t>
            </a:r>
            <a:r>
              <a:rPr lang="zh-CN" altLang="en-US" sz="3000" dirty="0"/>
              <a:t>函数，对其打断点会造成很大的性能开销并产生很多无用信息干扰开发者</a:t>
            </a:r>
            <a:endParaRPr lang="en-US" altLang="zh-CN" sz="3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C1A609-BC99-FFF2-488D-641530BEEEAD}"/>
              </a:ext>
            </a:extLst>
          </p:cNvPr>
          <p:cNvSpPr txBox="1"/>
          <p:nvPr/>
        </p:nvSpPr>
        <p:spPr>
          <a:xfrm>
            <a:off x="983116" y="3514372"/>
            <a:ext cx="15446827" cy="70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000" b="1" dirty="0"/>
              <a:t>技术核心：</a:t>
            </a:r>
            <a:r>
              <a:rPr lang="en-US" altLang="zh-CN" sz="3000" dirty="0"/>
              <a:t>poll</a:t>
            </a:r>
            <a:r>
              <a:rPr lang="zh-CN" altLang="en-US" sz="3000" dirty="0"/>
              <a:t>函数返回值均为</a:t>
            </a:r>
            <a:r>
              <a:rPr lang="en-US" altLang="zh-CN" sz="3000" b="1" dirty="0">
                <a:solidFill>
                  <a:srgbClr val="FF0000"/>
                </a:solidFill>
              </a:rPr>
              <a:t>core::task::poll::Poll&lt;...&gt;</a:t>
            </a:r>
            <a:r>
              <a:rPr lang="zh-CN" altLang="en-US" sz="3000" b="1" dirty="0">
                <a:solidFill>
                  <a:srgbClr val="FF0000"/>
                </a:solidFill>
              </a:rPr>
              <a:t>类型</a:t>
            </a:r>
            <a:endParaRPr lang="en-US" altLang="zh-CN" sz="3000" b="1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C290C3-9FFD-A9A3-06BC-43F625A8C66A}"/>
              </a:ext>
            </a:extLst>
          </p:cNvPr>
          <p:cNvSpPr txBox="1"/>
          <p:nvPr/>
        </p:nvSpPr>
        <p:spPr>
          <a:xfrm>
            <a:off x="4615899" y="8881652"/>
            <a:ext cx="3605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kern="0" spc="-50" dirty="0">
                <a:solidFill>
                  <a:srgbClr val="FF0000"/>
                </a:solidFill>
                <a:latin typeface="+mj-ea"/>
                <a:ea typeface="+mj-ea"/>
              </a:rPr>
              <a:t>“白名单式”追踪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4EA35F1-620D-96F2-86B0-D885E99FB5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41"/>
          <a:stretch>
            <a:fillRect/>
          </a:stretch>
        </p:blipFill>
        <p:spPr>
          <a:xfrm>
            <a:off x="3346804" y="8979816"/>
            <a:ext cx="823590" cy="429511"/>
          </a:xfrm>
          <a:prstGeom prst="rect">
            <a:avLst/>
          </a:prstGeom>
        </p:spPr>
      </p:pic>
      <p:sp>
        <p:nvSpPr>
          <p:cNvPr id="21" name="textbox 22">
            <a:extLst>
              <a:ext uri="{FF2B5EF4-FFF2-40B4-BE49-F238E27FC236}">
                <a16:creationId xmlns:a16="http://schemas.microsoft.com/office/drawing/2014/main" id="{8362DDF4-0A11-FEA1-0709-872563364239}"/>
              </a:ext>
            </a:extLst>
          </p:cNvPr>
          <p:cNvSpPr/>
          <p:nvPr/>
        </p:nvSpPr>
        <p:spPr>
          <a:xfrm>
            <a:off x="1942053" y="1473788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eaLnBrk="0">
              <a:lnSpc>
                <a:spcPct val="171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4000" b="1" dirty="0"/>
              <a:t>基于</a:t>
            </a:r>
            <a:r>
              <a:rPr lang="en-US" altLang="zh-CN" sz="4000" b="1" dirty="0"/>
              <a:t>GDB</a:t>
            </a:r>
            <a:r>
              <a:rPr lang="zh-CN" altLang="en-US" sz="4000" b="1" dirty="0"/>
              <a:t>实现特殊断点触发脚本收集信息</a:t>
            </a:r>
            <a:endParaRPr lang="en-US" altLang="zh-CN" sz="4000" b="1" dirty="0"/>
          </a:p>
        </p:txBody>
      </p:sp>
      <p:pic>
        <p:nvPicPr>
          <p:cNvPr id="23" name="picture 42">
            <a:extLst>
              <a:ext uri="{FF2B5EF4-FFF2-40B4-BE49-F238E27FC236}">
                <a16:creationId xmlns:a16="http://schemas.microsoft.com/office/drawing/2014/main" id="{7C748609-EB85-0D91-7BF8-5305BD51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7EFD5C41-8F90-311C-635E-39EA6FBC7AF2}"/>
              </a:ext>
            </a:extLst>
          </p:cNvPr>
          <p:cNvSpPr/>
          <p:nvPr/>
        </p:nvSpPr>
        <p:spPr>
          <a:xfrm>
            <a:off x="7394811" y="172084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62B47132-880A-07DA-D5D2-A43CD13FA15A}"/>
              </a:ext>
            </a:extLst>
          </p:cNvPr>
          <p:cNvSpPr/>
          <p:nvPr/>
        </p:nvSpPr>
        <p:spPr>
          <a:xfrm rot="10800000">
            <a:off x="10278492" y="908429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6BE90E-2EB0-A542-1B57-4D1FFC382AD0}"/>
              </a:ext>
            </a:extLst>
          </p:cNvPr>
          <p:cNvSpPr/>
          <p:nvPr/>
        </p:nvSpPr>
        <p:spPr>
          <a:xfrm>
            <a:off x="3141462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E72618C-4A8C-6D55-2C77-F86E6D217E7E}"/>
              </a:ext>
            </a:extLst>
          </p:cNvPr>
          <p:cNvSpPr/>
          <p:nvPr/>
        </p:nvSpPr>
        <p:spPr>
          <a:xfrm>
            <a:off x="5270040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08BBC51-8965-BD2E-D280-C37ABC3808D1}"/>
              </a:ext>
            </a:extLst>
          </p:cNvPr>
          <p:cNvSpPr/>
          <p:nvPr/>
        </p:nvSpPr>
        <p:spPr>
          <a:xfrm>
            <a:off x="9538399" y="177700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DB388C-0FC0-1A7F-9937-9B214FC4639C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59817F9-59B8-5FE7-35A7-E9C30BEA2368}"/>
              </a:ext>
            </a:extLst>
          </p:cNvPr>
          <p:cNvSpPr/>
          <p:nvPr/>
        </p:nvSpPr>
        <p:spPr>
          <a:xfrm>
            <a:off x="13854558" y="170063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A74DA2C-335A-7319-9433-E706F89C9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37" y="1381885"/>
            <a:ext cx="1091048" cy="10910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1FB03A8-7138-18EA-924F-8EE068D2C656}"/>
              </a:ext>
            </a:extLst>
          </p:cNvPr>
          <p:cNvSpPr/>
          <p:nvPr/>
        </p:nvSpPr>
        <p:spPr>
          <a:xfrm>
            <a:off x="1830189" y="2499763"/>
            <a:ext cx="977700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2E507B60-80BF-5661-E7E2-AA30C3C4F09C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C7D415-1314-750E-3174-3196724EA60D}"/>
              </a:ext>
            </a:extLst>
          </p:cNvPr>
          <p:cNvSpPr txBox="1"/>
          <p:nvPr/>
        </p:nvSpPr>
        <p:spPr>
          <a:xfrm>
            <a:off x="1093861" y="2785929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获取完整</a:t>
            </a:r>
            <a:r>
              <a:rPr lang="en-US" altLang="zh-CN" sz="3600" b="1" dirty="0"/>
              <a:t>poll</a:t>
            </a:r>
            <a:r>
              <a:rPr lang="zh-CN" altLang="en-US" sz="3200" b="1" dirty="0"/>
              <a:t>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CE5A7F-D273-9ACA-6152-D437942ED784}"/>
              </a:ext>
            </a:extLst>
          </p:cNvPr>
          <p:cNvSpPr txBox="1"/>
          <p:nvPr/>
        </p:nvSpPr>
        <p:spPr>
          <a:xfrm>
            <a:off x="984865" y="4427250"/>
            <a:ext cx="2416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000" b="1" dirty="0"/>
              <a:t>解析流程</a:t>
            </a:r>
            <a:r>
              <a:rPr lang="zh-CN" altLang="en-US" b="1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F7E5A7-3C77-7CF1-C614-4B4CF3640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032" y="4946312"/>
            <a:ext cx="15111140" cy="20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5A0F0-2896-FE3B-55C8-54E71B270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D403CA1B-D7B6-76E7-BFB5-E8D880B87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61963CBA-AAB7-2FC5-6EF0-81622E64AD54}"/>
              </a:ext>
            </a:extLst>
          </p:cNvPr>
          <p:cNvSpPr/>
          <p:nvPr/>
        </p:nvSpPr>
        <p:spPr>
          <a:xfrm>
            <a:off x="12422839" y="2771795"/>
            <a:ext cx="4699000" cy="6520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200" b="1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37248A77-6CB0-583A-1A70-20B2BAA67DF1}"/>
              </a:ext>
            </a:extLst>
          </p:cNvPr>
          <p:cNvSpPr/>
          <p:nvPr/>
        </p:nvSpPr>
        <p:spPr>
          <a:xfrm>
            <a:off x="1594204" y="1605289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dirty="0">
              <a:ea typeface="微软雅黑" panose="020B0503020204020204" pitchFamily="34" charset="-122"/>
              <a:cs typeface="Arial" panose="020B0604020202020204"/>
            </a:endParaRPr>
          </a:p>
          <a:p>
            <a:pPr algn="l" rtl="0" eaLnBrk="0">
              <a:lnSpc>
                <a:spcPct val="134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algn="l" rtl="0" eaLnBrk="0">
              <a:lnSpc>
                <a:spcPct val="171000"/>
              </a:lnSpc>
            </a:pPr>
            <a:endParaRPr lang="zh-CN" altLang="en-US" sz="3600" dirty="0"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E6FBC249-ECDF-3B70-4B6D-49FAB2E622F0}"/>
              </a:ext>
            </a:extLst>
          </p:cNvPr>
          <p:cNvSpPr/>
          <p:nvPr/>
        </p:nvSpPr>
        <p:spPr>
          <a:xfrm>
            <a:off x="1563030" y="1228088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marL="478155" eaLnBrk="0">
              <a:lnSpc>
                <a:spcPct val="87000"/>
              </a:lnSpc>
            </a:pPr>
            <a:r>
              <a:rPr lang="zh-CN" altLang="en-US" sz="4000" b="1" dirty="0"/>
              <a:t>实现异步函数逻辑调用关系的重构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09FF2F-B772-A669-9163-511B4F738D36}"/>
              </a:ext>
            </a:extLst>
          </p:cNvPr>
          <p:cNvSpPr txBox="1"/>
          <p:nvPr/>
        </p:nvSpPr>
        <p:spPr>
          <a:xfrm>
            <a:off x="2130190" y="2758627"/>
            <a:ext cx="353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重构的核心思想：</a:t>
            </a:r>
            <a:endParaRPr lang="en-US" altLang="zh-CN" sz="36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09E2B1-20E3-00C4-08D1-8EFE776E4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06" y="1206247"/>
            <a:ext cx="1091048" cy="1091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866515-9EA5-A1DE-AF00-89CA3C7632EA}"/>
              </a:ext>
            </a:extLst>
          </p:cNvPr>
          <p:cNvSpPr txBox="1"/>
          <p:nvPr/>
        </p:nvSpPr>
        <p:spPr>
          <a:xfrm>
            <a:off x="2141076" y="6768199"/>
            <a:ext cx="765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poll</a:t>
            </a:r>
            <a:r>
              <a:rPr lang="zh-CN" altLang="en-US" sz="3600" b="1" dirty="0"/>
              <a:t>函数和</a:t>
            </a:r>
            <a:r>
              <a:rPr lang="en-US" altLang="zh-CN" sz="3600" b="1" dirty="0"/>
              <a:t>Future</a:t>
            </a:r>
            <a:r>
              <a:rPr lang="zh-CN" altLang="en-US" sz="3600" b="1" dirty="0"/>
              <a:t>之间的映射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2645A6-FA06-EBC4-C8A1-A69B756997C1}"/>
              </a:ext>
            </a:extLst>
          </p:cNvPr>
          <p:cNvSpPr txBox="1"/>
          <p:nvPr/>
        </p:nvSpPr>
        <p:spPr>
          <a:xfrm>
            <a:off x="2441872" y="3546044"/>
            <a:ext cx="14021717" cy="260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、</a:t>
            </a:r>
            <a:r>
              <a:rPr lang="zh-CN" altLang="en-US" sz="2800" dirty="0"/>
              <a:t>将</a:t>
            </a:r>
            <a:r>
              <a:rPr lang="en-US" altLang="zh-CN" sz="2800" dirty="0"/>
              <a:t>Future</a:t>
            </a:r>
            <a:r>
              <a:rPr lang="zh-CN" altLang="en-US" sz="2800" dirty="0"/>
              <a:t>的</a:t>
            </a:r>
            <a:r>
              <a:rPr lang="en-US" altLang="zh-CN" sz="2800" b="1" dirty="0"/>
              <a:t>poll</a:t>
            </a:r>
            <a:r>
              <a:rPr lang="zh-CN" altLang="en-US" sz="2800" b="1" dirty="0"/>
              <a:t>函数</a:t>
            </a:r>
            <a:r>
              <a:rPr lang="zh-CN" altLang="en-US" sz="2800" dirty="0"/>
              <a:t>视为</a:t>
            </a:r>
            <a:r>
              <a:rPr lang="zh-CN" altLang="en-US" sz="2800" b="1" dirty="0">
                <a:solidFill>
                  <a:srgbClr val="FF0000"/>
                </a:solidFill>
              </a:rPr>
              <a:t>异步栈的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800" b="1" dirty="0">
                <a:solidFill>
                  <a:srgbClr val="FF0000"/>
                </a:solidFill>
              </a:rPr>
              <a:t>帧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800" dirty="0"/>
              <a:t>。</a:t>
            </a:r>
            <a:r>
              <a:rPr lang="en-US" altLang="zh-CN" sz="2800" b="1" dirty="0"/>
              <a:t>poll</a:t>
            </a:r>
            <a:r>
              <a:rPr lang="zh-CN" altLang="en-US" sz="2800" b="1" dirty="0"/>
              <a:t>函数的调用与退出</a:t>
            </a:r>
            <a:r>
              <a:rPr lang="zh-CN" altLang="en-US" sz="2800" dirty="0"/>
              <a:t>分别对应</a:t>
            </a:r>
            <a:r>
              <a:rPr lang="zh-CN" altLang="en-US" sz="2800" b="1" dirty="0"/>
              <a:t>逻辑调用栈上帧的</a:t>
            </a:r>
            <a:r>
              <a:rPr lang="en-US" altLang="zh-CN" sz="2800" b="1" dirty="0">
                <a:solidFill>
                  <a:srgbClr val="FF0000"/>
                </a:solidFill>
              </a:rPr>
              <a:t>push</a:t>
            </a:r>
            <a:r>
              <a:rPr lang="zh-CN" altLang="en-US" sz="2800" b="1" dirty="0">
                <a:solidFill>
                  <a:srgbClr val="FF0000"/>
                </a:solidFill>
              </a:rPr>
              <a:t>和</a:t>
            </a:r>
            <a:r>
              <a:rPr lang="en-US" altLang="zh-CN" sz="2800" b="1" dirty="0">
                <a:solidFill>
                  <a:srgbClr val="FF0000"/>
                </a:solidFill>
              </a:rPr>
              <a:t>pop</a:t>
            </a:r>
            <a:r>
              <a:rPr lang="zh-CN" altLang="en-US" sz="2800" b="1" dirty="0">
                <a:solidFill>
                  <a:srgbClr val="FF0000"/>
                </a:solidFill>
              </a:rPr>
              <a:t>操作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、通过依赖关系</a:t>
            </a:r>
            <a:r>
              <a:rPr lang="zh-CN" altLang="en-US" sz="2800" dirty="0"/>
              <a:t>，识别出属于</a:t>
            </a:r>
            <a:r>
              <a:rPr lang="zh-CN" altLang="en-US" sz="2800" b="1" dirty="0">
                <a:solidFill>
                  <a:srgbClr val="FF0000"/>
                </a:solidFill>
              </a:rPr>
              <a:t>同一个根任务（</a:t>
            </a:r>
            <a:r>
              <a:rPr lang="en-US" altLang="zh-CN" sz="2800" b="1" dirty="0">
                <a:solidFill>
                  <a:srgbClr val="FF0000"/>
                </a:solidFill>
              </a:rPr>
              <a:t>Coroutine</a:t>
            </a:r>
            <a:r>
              <a:rPr lang="zh-CN" altLang="en-US" sz="2800" b="1" dirty="0">
                <a:solidFill>
                  <a:srgbClr val="FF0000"/>
                </a:solidFill>
              </a:rPr>
              <a:t>）</a:t>
            </a:r>
            <a:r>
              <a:rPr lang="zh-CN" altLang="en-US" sz="2800" b="1" dirty="0"/>
              <a:t>的所有</a:t>
            </a:r>
            <a:r>
              <a:rPr lang="en-US" altLang="zh-CN" sz="2800" b="1" dirty="0"/>
              <a:t>Future</a:t>
            </a:r>
            <a:r>
              <a:rPr lang="zh-CN" altLang="en-US" sz="2800" dirty="0"/>
              <a:t>，并将它们的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“</a:t>
            </a:r>
            <a:r>
              <a:rPr lang="zh-CN" altLang="en-US" sz="2800" b="1" dirty="0"/>
              <a:t>帧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”</a:t>
            </a:r>
            <a:r>
              <a:rPr lang="zh-CN" altLang="en-US" sz="2800" b="1" dirty="0"/>
              <a:t>操作收集到同一个逻辑调用栈上</a:t>
            </a:r>
            <a:endParaRPr lang="en-US" altLang="zh-CN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6EEE3E-C682-F78F-BDCE-3EA1407AF864}"/>
              </a:ext>
            </a:extLst>
          </p:cNvPr>
          <p:cNvSpPr txBox="1"/>
          <p:nvPr/>
        </p:nvSpPr>
        <p:spPr>
          <a:xfrm>
            <a:off x="2359175" y="7614864"/>
            <a:ext cx="14104414" cy="203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/>
              <a:t>映射难点</a:t>
            </a:r>
            <a:r>
              <a:rPr lang="zh-CN" altLang="en-US" sz="2800" dirty="0"/>
              <a:t>：</a:t>
            </a:r>
            <a:r>
              <a:rPr lang="en-US" altLang="zh-CN" sz="2800" dirty="0"/>
              <a:t>DWARF</a:t>
            </a:r>
            <a:r>
              <a:rPr lang="zh-CN" altLang="en-US" sz="2800" dirty="0"/>
              <a:t>调试信息中</a:t>
            </a:r>
            <a:r>
              <a:rPr lang="en-US" altLang="zh-CN" sz="2800" b="1" dirty="0"/>
              <a:t>poll</a:t>
            </a:r>
            <a:r>
              <a:rPr lang="zh-CN" altLang="en-US" sz="2800" b="1" dirty="0"/>
              <a:t>函数和</a:t>
            </a:r>
            <a:r>
              <a:rPr lang="en-US" altLang="zh-CN" sz="2800" b="1" dirty="0"/>
              <a:t>Future </a:t>
            </a:r>
            <a:r>
              <a:rPr lang="zh-CN" altLang="en-US" sz="2800" b="1" dirty="0"/>
              <a:t>状态机之间</a:t>
            </a:r>
            <a:r>
              <a:rPr lang="zh-CN" altLang="en-US" sz="2800" b="1" dirty="0">
                <a:solidFill>
                  <a:srgbClr val="FF0000"/>
                </a:solidFill>
              </a:rPr>
              <a:t>没有明确统一的对应规则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/>
              <a:t>普遍映射规律</a:t>
            </a:r>
            <a:r>
              <a:rPr lang="zh-CN" altLang="en-US" sz="2800" dirty="0"/>
              <a:t>：</a:t>
            </a:r>
            <a:r>
              <a:rPr lang="en-US" altLang="zh-CN" sz="2800" dirty="0"/>
              <a:t>DWARF</a:t>
            </a:r>
            <a:r>
              <a:rPr lang="zh-CN" altLang="en-US" sz="2800" dirty="0"/>
              <a:t>调试信息</a:t>
            </a:r>
            <a:r>
              <a:rPr lang="zh-CN" altLang="en-US" sz="2800" b="1" dirty="0"/>
              <a:t>树状结构中</a:t>
            </a:r>
            <a:r>
              <a:rPr lang="en-US" altLang="zh-CN" sz="2800" dirty="0"/>
              <a:t>poll</a:t>
            </a:r>
            <a:r>
              <a:rPr lang="zh-CN" altLang="en-US" sz="2800" dirty="0"/>
              <a:t>函数和</a:t>
            </a:r>
            <a:r>
              <a:rPr lang="en-US" altLang="zh-CN" sz="2800" dirty="0"/>
              <a:t>Future</a:t>
            </a:r>
            <a:r>
              <a:rPr lang="zh-CN" altLang="en-US" sz="2800" dirty="0"/>
              <a:t>状态机为</a:t>
            </a:r>
            <a:r>
              <a:rPr lang="zh-CN" altLang="en-US" sz="2800" b="1" dirty="0">
                <a:solidFill>
                  <a:srgbClr val="FF0000"/>
                </a:solidFill>
              </a:rPr>
              <a:t>兄弟节点关系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/>
              <a:t>  </a:t>
            </a:r>
            <a:endParaRPr lang="zh-CN" altLang="en-US" sz="3200" dirty="0"/>
          </a:p>
        </p:txBody>
      </p:sp>
      <p:pic>
        <p:nvPicPr>
          <p:cNvPr id="13" name="picture 42">
            <a:extLst>
              <a:ext uri="{FF2B5EF4-FFF2-40B4-BE49-F238E27FC236}">
                <a16:creationId xmlns:a16="http://schemas.microsoft.com/office/drawing/2014/main" id="{56C3455E-38D8-D41F-A091-F4FE5B8A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DA9E3AC-89B2-DBD5-FAE5-B9499395C8CB}"/>
              </a:ext>
            </a:extLst>
          </p:cNvPr>
          <p:cNvSpPr/>
          <p:nvPr/>
        </p:nvSpPr>
        <p:spPr>
          <a:xfrm>
            <a:off x="7394811" y="172084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A6EAF6-7032-7CA6-14AB-B5D18CC97B66}"/>
              </a:ext>
            </a:extLst>
          </p:cNvPr>
          <p:cNvSpPr/>
          <p:nvPr/>
        </p:nvSpPr>
        <p:spPr>
          <a:xfrm>
            <a:off x="3141462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720135-68C9-D300-DE16-82A8CA11EACB}"/>
              </a:ext>
            </a:extLst>
          </p:cNvPr>
          <p:cNvSpPr/>
          <p:nvPr/>
        </p:nvSpPr>
        <p:spPr>
          <a:xfrm>
            <a:off x="5270040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81414B9-EA66-604D-D4E1-4867BD984D27}"/>
              </a:ext>
            </a:extLst>
          </p:cNvPr>
          <p:cNvSpPr/>
          <p:nvPr/>
        </p:nvSpPr>
        <p:spPr>
          <a:xfrm>
            <a:off x="9538399" y="167309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DBF472-3E5E-69D2-32D1-43B8227B118A}"/>
              </a:ext>
            </a:extLst>
          </p:cNvPr>
          <p:cNvSpPr/>
          <p:nvPr/>
        </p:nvSpPr>
        <p:spPr>
          <a:xfrm>
            <a:off x="11681987" y="177469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F441D2B-093F-4E34-D315-E4501EF13317}"/>
              </a:ext>
            </a:extLst>
          </p:cNvPr>
          <p:cNvSpPr/>
          <p:nvPr/>
        </p:nvSpPr>
        <p:spPr>
          <a:xfrm>
            <a:off x="13854558" y="170063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</a:t>
            </a: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AEC9C533-843B-C242-E3AA-2ACE3B77AAF3}"/>
              </a:ext>
            </a:extLst>
          </p:cNvPr>
          <p:cNvSpPr/>
          <p:nvPr/>
        </p:nvSpPr>
        <p:spPr>
          <a:xfrm rot="10800000">
            <a:off x="12314121" y="905205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66817DFA-A792-EA49-ED11-A0E3CB800C43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菱形 1">
            <a:extLst>
              <a:ext uri="{FF2B5EF4-FFF2-40B4-BE49-F238E27FC236}">
                <a16:creationId xmlns:a16="http://schemas.microsoft.com/office/drawing/2014/main" id="{2AE8CED2-B71F-946B-0DEA-B038F91D47F4}"/>
              </a:ext>
            </a:extLst>
          </p:cNvPr>
          <p:cNvSpPr/>
          <p:nvPr/>
        </p:nvSpPr>
        <p:spPr>
          <a:xfrm>
            <a:off x="1594204" y="6878804"/>
            <a:ext cx="435429" cy="4468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309E39BF-6925-E934-7638-EE4207F03CC6}"/>
              </a:ext>
            </a:extLst>
          </p:cNvPr>
          <p:cNvSpPr/>
          <p:nvPr/>
        </p:nvSpPr>
        <p:spPr>
          <a:xfrm>
            <a:off x="1605468" y="2850154"/>
            <a:ext cx="435429" cy="4468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F2D430-679F-44E4-1E3C-0B248371C8FE}"/>
              </a:ext>
            </a:extLst>
          </p:cNvPr>
          <p:cNvSpPr/>
          <p:nvPr/>
        </p:nvSpPr>
        <p:spPr>
          <a:xfrm>
            <a:off x="1939049" y="2282044"/>
            <a:ext cx="8086696" cy="615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42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7" grpId="0"/>
      <p:bldP spid="11" grpId="0"/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2CC06-1899-80FB-2FBE-56D385FA3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718C2A0B-E3B0-D2EC-5E43-033399CA0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F4416481-22C0-4BB3-F75E-C97583210DD1}"/>
              </a:ext>
            </a:extLst>
          </p:cNvPr>
          <p:cNvSpPr/>
          <p:nvPr/>
        </p:nvSpPr>
        <p:spPr>
          <a:xfrm>
            <a:off x="12422839" y="2771795"/>
            <a:ext cx="4699000" cy="6520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200" b="1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8571B9CD-2134-AAB5-E726-4C98004E5A22}"/>
              </a:ext>
            </a:extLst>
          </p:cNvPr>
          <p:cNvSpPr/>
          <p:nvPr/>
        </p:nvSpPr>
        <p:spPr>
          <a:xfrm>
            <a:off x="1594204" y="1605289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dirty="0">
              <a:ea typeface="微软雅黑" panose="020B0503020204020204" pitchFamily="34" charset="-122"/>
              <a:cs typeface="Arial" panose="020B0604020202020204"/>
            </a:endParaRPr>
          </a:p>
          <a:p>
            <a:pPr algn="l" rtl="0" eaLnBrk="0">
              <a:lnSpc>
                <a:spcPct val="134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algn="l" rtl="0" eaLnBrk="0">
              <a:lnSpc>
                <a:spcPct val="171000"/>
              </a:lnSpc>
            </a:pPr>
            <a:endParaRPr lang="zh-CN" altLang="en-US" sz="3600" dirty="0">
              <a:ea typeface="微软雅黑" panose="020B0503020204020204" pitchFamily="34" charset="-122"/>
              <a:cs typeface="Arial" panose="020B0604020202020204"/>
            </a:endParaRPr>
          </a:p>
        </p:txBody>
      </p:sp>
      <p:pic>
        <p:nvPicPr>
          <p:cNvPr id="41" name="picture 42">
            <a:extLst>
              <a:ext uri="{FF2B5EF4-FFF2-40B4-BE49-F238E27FC236}">
                <a16:creationId xmlns:a16="http://schemas.microsoft.com/office/drawing/2014/main" id="{29030A56-075E-91FC-F12B-A2B39E9F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3DF47EC-F8BF-F834-66FC-63F327C959BE}"/>
              </a:ext>
            </a:extLst>
          </p:cNvPr>
          <p:cNvSpPr txBox="1"/>
          <p:nvPr/>
        </p:nvSpPr>
        <p:spPr>
          <a:xfrm>
            <a:off x="700756" y="1239121"/>
            <a:ext cx="588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1. </a:t>
            </a:r>
            <a:r>
              <a:rPr lang="zh-CN" altLang="en-US" sz="3600" b="1" dirty="0"/>
              <a:t>元数据准备阶段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D52D97-7B9C-EAB2-10B2-C60486A18A0E}"/>
              </a:ext>
            </a:extLst>
          </p:cNvPr>
          <p:cNvSpPr txBox="1"/>
          <p:nvPr/>
        </p:nvSpPr>
        <p:spPr>
          <a:xfrm>
            <a:off x="700756" y="4063314"/>
            <a:ext cx="3467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2. </a:t>
            </a:r>
            <a:r>
              <a:rPr lang="zh-CN" altLang="en-US" sz="3600" b="1" dirty="0"/>
              <a:t>核心准备阶段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F4315A-DDC7-0E91-FAD4-0E0F3B8AF729}"/>
              </a:ext>
            </a:extLst>
          </p:cNvPr>
          <p:cNvSpPr txBox="1"/>
          <p:nvPr/>
        </p:nvSpPr>
        <p:spPr>
          <a:xfrm>
            <a:off x="700756" y="7229743"/>
            <a:ext cx="471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3. </a:t>
            </a:r>
            <a:r>
              <a:rPr lang="zh-CN" altLang="en-US" sz="3600" b="1" dirty="0"/>
              <a:t>程序运行阶段</a:t>
            </a: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BAFE51FC-5AA0-F063-F069-367EB556DEA8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9F89430-6582-4D7B-5D41-704A244015B7}"/>
              </a:ext>
            </a:extLst>
          </p:cNvPr>
          <p:cNvSpPr/>
          <p:nvPr/>
        </p:nvSpPr>
        <p:spPr>
          <a:xfrm>
            <a:off x="7394811" y="172084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B496AD0-B400-33A3-B67C-F925125EFB11}"/>
              </a:ext>
            </a:extLst>
          </p:cNvPr>
          <p:cNvSpPr/>
          <p:nvPr/>
        </p:nvSpPr>
        <p:spPr>
          <a:xfrm>
            <a:off x="3141462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0408B6C-9DE0-D83A-6D02-408A47E15DCF}"/>
              </a:ext>
            </a:extLst>
          </p:cNvPr>
          <p:cNvSpPr/>
          <p:nvPr/>
        </p:nvSpPr>
        <p:spPr>
          <a:xfrm>
            <a:off x="5270040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059624B-F48C-8494-B27B-01C9285DEC07}"/>
              </a:ext>
            </a:extLst>
          </p:cNvPr>
          <p:cNvSpPr/>
          <p:nvPr/>
        </p:nvSpPr>
        <p:spPr>
          <a:xfrm>
            <a:off x="9538399" y="167309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827AF58-6DAC-01B4-952B-4BE79B90C5EE}"/>
              </a:ext>
            </a:extLst>
          </p:cNvPr>
          <p:cNvSpPr/>
          <p:nvPr/>
        </p:nvSpPr>
        <p:spPr>
          <a:xfrm>
            <a:off x="11681987" y="177469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ED9E9E5-5BE6-9C93-2C8A-F93C5D85E8D8}"/>
              </a:ext>
            </a:extLst>
          </p:cNvPr>
          <p:cNvSpPr/>
          <p:nvPr/>
        </p:nvSpPr>
        <p:spPr>
          <a:xfrm>
            <a:off x="13854558" y="170063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功能调试</a:t>
            </a: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FA497AD4-B75A-058E-1B86-16B3A2F8421D}"/>
              </a:ext>
            </a:extLst>
          </p:cNvPr>
          <p:cNvSpPr/>
          <p:nvPr/>
        </p:nvSpPr>
        <p:spPr>
          <a:xfrm rot="10800000">
            <a:off x="12314121" y="905205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FA02D35-23FC-F968-0962-663DA667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4356"/>
          <a:stretch>
            <a:fillRect/>
          </a:stretch>
        </p:blipFill>
        <p:spPr>
          <a:xfrm>
            <a:off x="8575447" y="1545232"/>
            <a:ext cx="8634305" cy="133691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7E055E2-55AB-1E12-F6B1-E81CC45B6B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360" b="39820"/>
          <a:stretch>
            <a:fillRect/>
          </a:stretch>
        </p:blipFill>
        <p:spPr>
          <a:xfrm>
            <a:off x="8569406" y="2895524"/>
            <a:ext cx="8634305" cy="38302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C8071E-B99D-53B2-915A-29B34D57B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0817"/>
          <a:stretch>
            <a:fillRect/>
          </a:stretch>
        </p:blipFill>
        <p:spPr>
          <a:xfrm>
            <a:off x="8590496" y="6768395"/>
            <a:ext cx="8634305" cy="33485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4099EB-4F54-0366-783A-9B30065552AD}"/>
              </a:ext>
            </a:extLst>
          </p:cNvPr>
          <p:cNvSpPr txBox="1"/>
          <p:nvPr/>
        </p:nvSpPr>
        <p:spPr>
          <a:xfrm>
            <a:off x="911482" y="2008369"/>
            <a:ext cx="7699761" cy="130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为了让</a:t>
            </a:r>
            <a:r>
              <a:rPr lang="zh-CN" altLang="en-US" sz="2800" b="1" dirty="0"/>
              <a:t>运行阶段</a:t>
            </a:r>
            <a:r>
              <a:rPr lang="zh-CN" altLang="en-US" sz="2800" dirty="0"/>
              <a:t>重构逻辑调用栈的</a:t>
            </a:r>
            <a:r>
              <a:rPr lang="zh-CN" altLang="en-US" sz="2800" b="1" dirty="0">
                <a:solidFill>
                  <a:srgbClr val="FF0000"/>
                </a:solidFill>
              </a:rPr>
              <a:t>开销降到最低</a:t>
            </a:r>
            <a:r>
              <a:rPr lang="zh-CN" altLang="en-US" sz="2800" dirty="0"/>
              <a:t>，提前准备好要用到的元数据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F8967A-BC28-1237-0AD5-55DFE3E778C6}"/>
              </a:ext>
            </a:extLst>
          </p:cNvPr>
          <p:cNvSpPr txBox="1"/>
          <p:nvPr/>
        </p:nvSpPr>
        <p:spPr>
          <a:xfrm>
            <a:off x="911482" y="4947800"/>
            <a:ext cx="7699761" cy="130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为每一个</a:t>
            </a:r>
            <a:r>
              <a:rPr lang="zh-CN" altLang="en-US" sz="2800" b="1" dirty="0"/>
              <a:t>目标</a:t>
            </a:r>
            <a:r>
              <a:rPr lang="en-US" altLang="zh-CN" sz="2800" b="1" dirty="0"/>
              <a:t>poll</a:t>
            </a:r>
            <a:r>
              <a:rPr lang="zh-CN" altLang="en-US" sz="2800" b="1" dirty="0"/>
              <a:t>函数</a:t>
            </a:r>
            <a:r>
              <a:rPr lang="zh-CN" altLang="en-US" sz="2800" dirty="0"/>
              <a:t>预先收集好</a:t>
            </a:r>
            <a:r>
              <a:rPr lang="zh-CN" altLang="en-US" sz="2800" b="1" dirty="0">
                <a:solidFill>
                  <a:srgbClr val="FF0000"/>
                </a:solidFill>
              </a:rPr>
              <a:t>它所对应的元数据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272022-3A76-2663-0A0A-0EE9FEC2D37F}"/>
              </a:ext>
            </a:extLst>
          </p:cNvPr>
          <p:cNvSpPr txBox="1"/>
          <p:nvPr/>
        </p:nvSpPr>
        <p:spPr>
          <a:xfrm>
            <a:off x="945666" y="8027621"/>
            <a:ext cx="7699761" cy="130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动态更新逻辑调用栈，并</a:t>
            </a:r>
            <a:r>
              <a:rPr lang="zh-CN" altLang="en-US" sz="2800" b="1" dirty="0"/>
              <a:t>保存在全局存储中</a:t>
            </a:r>
            <a:r>
              <a:rPr lang="zh-CN" altLang="en-US" sz="2800" dirty="0"/>
              <a:t>，</a:t>
            </a:r>
            <a:r>
              <a:rPr lang="zh-CN" altLang="en-US" sz="2800" b="1" dirty="0">
                <a:solidFill>
                  <a:srgbClr val="FF0000"/>
                </a:solidFill>
              </a:rPr>
              <a:t>同时打印到 </a:t>
            </a:r>
            <a:r>
              <a:rPr lang="en-US" altLang="zh-CN" sz="2800" b="1" dirty="0">
                <a:solidFill>
                  <a:srgbClr val="FF0000"/>
                </a:solidFill>
              </a:rPr>
              <a:t>GDB </a:t>
            </a:r>
            <a:r>
              <a:rPr lang="zh-CN" altLang="en-US" sz="2800" b="1" dirty="0">
                <a:solidFill>
                  <a:srgbClr val="FF0000"/>
                </a:solidFill>
              </a:rPr>
              <a:t>控制台</a:t>
            </a:r>
          </a:p>
        </p:txBody>
      </p:sp>
    </p:spTree>
    <p:extLst>
      <p:ext uri="{BB962C8B-B14F-4D97-AF65-F5344CB8AC3E}">
        <p14:creationId xmlns:p14="http://schemas.microsoft.com/office/powerpoint/2010/main" val="13005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C22C3-E405-F4DE-FE31-3CDF4B19A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19734B9A-74FC-13F6-0980-CAB579FC1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F3BCEF93-EE0A-E4EC-2072-0D1FE54A3050}"/>
              </a:ext>
            </a:extLst>
          </p:cNvPr>
          <p:cNvSpPr/>
          <p:nvPr/>
        </p:nvSpPr>
        <p:spPr>
          <a:xfrm>
            <a:off x="12422839" y="2771795"/>
            <a:ext cx="4699000" cy="6520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200" b="1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7C5C50E-C5EB-CE06-96B6-CBCD3BE7CFBF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A7142147-F87E-984B-4F8C-DE7606216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9B3C197-B85D-7153-D54F-DB8052EA8790}"/>
              </a:ext>
            </a:extLst>
          </p:cNvPr>
          <p:cNvSpPr/>
          <p:nvPr/>
        </p:nvSpPr>
        <p:spPr>
          <a:xfrm>
            <a:off x="7394811" y="172084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4142F90C-7364-1CB9-9680-82E79F860FE1}"/>
              </a:ext>
            </a:extLst>
          </p:cNvPr>
          <p:cNvSpPr/>
          <p:nvPr/>
        </p:nvSpPr>
        <p:spPr>
          <a:xfrm rot="10800000">
            <a:off x="14558379" y="878371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DA151DB-63C1-C4C5-A884-148F46DD8CA1}"/>
              </a:ext>
            </a:extLst>
          </p:cNvPr>
          <p:cNvSpPr/>
          <p:nvPr/>
        </p:nvSpPr>
        <p:spPr>
          <a:xfrm>
            <a:off x="3141462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161FD2C-FDC3-12CD-0828-4B309630EACE}"/>
              </a:ext>
            </a:extLst>
          </p:cNvPr>
          <p:cNvSpPr/>
          <p:nvPr/>
        </p:nvSpPr>
        <p:spPr>
          <a:xfrm>
            <a:off x="5270040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1298F35-E056-31D8-4AB4-4B1684890905}"/>
              </a:ext>
            </a:extLst>
          </p:cNvPr>
          <p:cNvSpPr/>
          <p:nvPr/>
        </p:nvSpPr>
        <p:spPr>
          <a:xfrm>
            <a:off x="9538399" y="167309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D2C8EB-5286-1D1B-70CF-517CD4C21621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91B67E5-8875-BDF1-A131-2BE8D8F13FDE}"/>
              </a:ext>
            </a:extLst>
          </p:cNvPr>
          <p:cNvSpPr/>
          <p:nvPr/>
        </p:nvSpPr>
        <p:spPr>
          <a:xfrm>
            <a:off x="13818286" y="172160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0F77B45F-EA3B-F0D5-6064-383EB2BE8B84}"/>
              </a:ext>
            </a:extLst>
          </p:cNvPr>
          <p:cNvSpPr/>
          <p:nvPr/>
        </p:nvSpPr>
        <p:spPr>
          <a:xfrm>
            <a:off x="1594204" y="1605289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dirty="0">
              <a:ea typeface="微软雅黑" panose="020B0503020204020204" pitchFamily="34" charset="-122"/>
              <a:cs typeface="Arial" panose="020B0604020202020204"/>
            </a:endParaRPr>
          </a:p>
          <a:p>
            <a:pPr algn="l" rtl="0" eaLnBrk="0">
              <a:lnSpc>
                <a:spcPct val="134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algn="l" rtl="0" eaLnBrk="0">
              <a:lnSpc>
                <a:spcPct val="171000"/>
              </a:lnSpc>
            </a:pPr>
            <a:endParaRPr lang="zh-CN" altLang="en-US" sz="3600" dirty="0"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A0300F05-2EE2-3756-7A37-AB8C5EBB7A15}"/>
              </a:ext>
            </a:extLst>
          </p:cNvPr>
          <p:cNvSpPr/>
          <p:nvPr/>
        </p:nvSpPr>
        <p:spPr>
          <a:xfrm>
            <a:off x="864859" y="789193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marL="478155" eaLnBrk="0">
              <a:lnSpc>
                <a:spcPct val="87000"/>
              </a:lnSpc>
            </a:pPr>
            <a:r>
              <a:rPr lang="zh-CN" altLang="en-US" sz="4000" b="1" dirty="0"/>
              <a:t>多协程功能测试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4A2449-E992-D7C8-1752-3004B0280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35" y="756466"/>
            <a:ext cx="1091048" cy="1091048"/>
          </a:xfrm>
          <a:prstGeom prst="rect">
            <a:avLst/>
          </a:prstGeom>
        </p:spPr>
      </p:pic>
      <p:pic>
        <p:nvPicPr>
          <p:cNvPr id="4" name="测试视频">
            <a:hlinkClick r:id="" action="ppaction://media"/>
            <a:extLst>
              <a:ext uri="{FF2B5EF4-FFF2-40B4-BE49-F238E27FC236}">
                <a16:creationId xmlns:a16="http://schemas.microsoft.com/office/drawing/2014/main" id="{5DABAD43-6295-25B3-28B7-9CEA9B575C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99782" y="1955501"/>
            <a:ext cx="13062853" cy="81642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48FA29-BECD-0342-2408-3E4F5E0CAED1}"/>
              </a:ext>
            </a:extLst>
          </p:cNvPr>
          <p:cNvSpPr/>
          <p:nvPr/>
        </p:nvSpPr>
        <p:spPr>
          <a:xfrm flipV="1">
            <a:off x="1272194" y="1824311"/>
            <a:ext cx="3763355" cy="55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78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2731-487B-8678-F6FB-722639DD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B4AC87B5-F664-B156-2DAE-2CA1F7E3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3CBFB5A2-A7D2-6889-8FCB-69565F159629}"/>
              </a:ext>
            </a:extLst>
          </p:cNvPr>
          <p:cNvSpPr/>
          <p:nvPr/>
        </p:nvSpPr>
        <p:spPr>
          <a:xfrm>
            <a:off x="12422839" y="2771795"/>
            <a:ext cx="4699000" cy="6520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200" b="1" dirty="0">
              <a:latin typeface="+mn-ea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2D713D80-3EFB-B92A-7B18-D251EE54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75CD8A2-4FC9-88AD-C13B-95FF7383D8C4}"/>
              </a:ext>
            </a:extLst>
          </p:cNvPr>
          <p:cNvSpPr/>
          <p:nvPr/>
        </p:nvSpPr>
        <p:spPr>
          <a:xfrm>
            <a:off x="7394811" y="172084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8E8DC420-9432-B4CF-EAB0-F87AF997511F}"/>
              </a:ext>
            </a:extLst>
          </p:cNvPr>
          <p:cNvSpPr/>
          <p:nvPr/>
        </p:nvSpPr>
        <p:spPr>
          <a:xfrm rot="10800000">
            <a:off x="14558379" y="878371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6855385-5DF1-E850-FA1F-2AB442446A27}"/>
              </a:ext>
            </a:extLst>
          </p:cNvPr>
          <p:cNvSpPr/>
          <p:nvPr/>
        </p:nvSpPr>
        <p:spPr>
          <a:xfrm>
            <a:off x="3141462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04C19AA-1E82-25C2-E57D-AC83BBF940ED}"/>
              </a:ext>
            </a:extLst>
          </p:cNvPr>
          <p:cNvSpPr/>
          <p:nvPr/>
        </p:nvSpPr>
        <p:spPr>
          <a:xfrm>
            <a:off x="5270040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4847D38-997E-0772-BEE5-457E1B62C107}"/>
              </a:ext>
            </a:extLst>
          </p:cNvPr>
          <p:cNvSpPr/>
          <p:nvPr/>
        </p:nvSpPr>
        <p:spPr>
          <a:xfrm>
            <a:off x="9538399" y="167309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EB21403-EA00-CA5F-EDBF-B2B4F54BD433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5C485DB-9A94-2E4B-29BE-4D9DDCC01386}"/>
              </a:ext>
            </a:extLst>
          </p:cNvPr>
          <p:cNvSpPr/>
          <p:nvPr/>
        </p:nvSpPr>
        <p:spPr>
          <a:xfrm>
            <a:off x="13818286" y="172160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B249B311-48F9-8FB9-9F7C-EA0DAF011FB4}"/>
              </a:ext>
            </a:extLst>
          </p:cNvPr>
          <p:cNvSpPr/>
          <p:nvPr/>
        </p:nvSpPr>
        <p:spPr>
          <a:xfrm>
            <a:off x="1594204" y="1605289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dirty="0">
              <a:ea typeface="微软雅黑" panose="020B0503020204020204" pitchFamily="34" charset="-122"/>
              <a:cs typeface="Arial" panose="020B0604020202020204"/>
            </a:endParaRPr>
          </a:p>
          <a:p>
            <a:pPr algn="l" rtl="0" eaLnBrk="0">
              <a:lnSpc>
                <a:spcPct val="134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algn="l" rtl="0" eaLnBrk="0">
              <a:lnSpc>
                <a:spcPct val="171000"/>
              </a:lnSpc>
            </a:pPr>
            <a:endParaRPr lang="zh-CN" altLang="en-US" sz="3600" dirty="0"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0D226CD9-D856-E6E0-8780-B316F4C115F6}"/>
              </a:ext>
            </a:extLst>
          </p:cNvPr>
          <p:cNvSpPr/>
          <p:nvPr/>
        </p:nvSpPr>
        <p:spPr>
          <a:xfrm>
            <a:off x="864859" y="789193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marL="478155" eaLnBrk="0">
              <a:lnSpc>
                <a:spcPct val="87000"/>
              </a:lnSpc>
            </a:pPr>
            <a:r>
              <a:rPr lang="zh-CN" altLang="en-US" sz="4000" b="1" dirty="0"/>
              <a:t>测试用例分析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2192E8-7353-39E2-B3AA-97ACF4378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35" y="756466"/>
            <a:ext cx="1091048" cy="10910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28D6713-8813-3CEA-1C0D-80E9A8150D15}"/>
              </a:ext>
            </a:extLst>
          </p:cNvPr>
          <p:cNvSpPr/>
          <p:nvPr/>
        </p:nvSpPr>
        <p:spPr>
          <a:xfrm flipV="1">
            <a:off x="1261305" y="1824311"/>
            <a:ext cx="336512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1DCF814-AA07-0BDF-7515-807838A26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04"/>
          <a:stretch>
            <a:fillRect/>
          </a:stretch>
        </p:blipFill>
        <p:spPr bwMode="auto">
          <a:xfrm>
            <a:off x="7917769" y="1908626"/>
            <a:ext cx="10106493" cy="391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7281844-409F-07F3-5FC6-EC96D3F22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/>
          <a:stretch>
            <a:fillRect/>
          </a:stretch>
        </p:blipFill>
        <p:spPr bwMode="auto">
          <a:xfrm>
            <a:off x="8018239" y="5852651"/>
            <a:ext cx="10006023" cy="444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EBE5D89-A6B5-25BC-BEFD-B50EB9D38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"/>
          <a:stretch>
            <a:fillRect/>
          </a:stretch>
        </p:blipFill>
        <p:spPr bwMode="auto">
          <a:xfrm>
            <a:off x="459858" y="1802842"/>
            <a:ext cx="7558381" cy="849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6">
            <a:extLst>
              <a:ext uri="{FF2B5EF4-FFF2-40B4-BE49-F238E27FC236}">
                <a16:creationId xmlns:a16="http://schemas.microsoft.com/office/drawing/2014/main" id="{4C083BD6-D7B2-62EE-6D61-4087EA05974F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1DB2F2-0A19-CF03-C0A0-D1BE4177192A}"/>
              </a:ext>
            </a:extLst>
          </p:cNvPr>
          <p:cNvSpPr/>
          <p:nvPr/>
        </p:nvSpPr>
        <p:spPr>
          <a:xfrm>
            <a:off x="269032" y="1988542"/>
            <a:ext cx="5349667" cy="4259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A1A4F1-949C-0721-A131-1E5C53E59927}"/>
              </a:ext>
            </a:extLst>
          </p:cNvPr>
          <p:cNvSpPr/>
          <p:nvPr/>
        </p:nvSpPr>
        <p:spPr>
          <a:xfrm>
            <a:off x="576819" y="4096619"/>
            <a:ext cx="5349667" cy="6962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9E18B6-59F8-8B22-3008-335DC3C97905}"/>
              </a:ext>
            </a:extLst>
          </p:cNvPr>
          <p:cNvSpPr/>
          <p:nvPr/>
        </p:nvSpPr>
        <p:spPr>
          <a:xfrm>
            <a:off x="7463226" y="2618938"/>
            <a:ext cx="4782898" cy="43987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4FD1B16-C950-D6A8-84AC-7CA9A812BABA}"/>
              </a:ext>
            </a:extLst>
          </p:cNvPr>
          <p:cNvSpPr/>
          <p:nvPr/>
        </p:nvSpPr>
        <p:spPr>
          <a:xfrm>
            <a:off x="9035388" y="4027861"/>
            <a:ext cx="6100724" cy="43987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B6955B-F2E5-9BEE-D11F-A32C3708A9D0}"/>
              </a:ext>
            </a:extLst>
          </p:cNvPr>
          <p:cNvSpPr/>
          <p:nvPr/>
        </p:nvSpPr>
        <p:spPr>
          <a:xfrm>
            <a:off x="11021115" y="6855378"/>
            <a:ext cx="4969986" cy="5359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8A20F1-01F8-F4CD-B861-AEB9D581D375}"/>
              </a:ext>
            </a:extLst>
          </p:cNvPr>
          <p:cNvSpPr/>
          <p:nvPr/>
        </p:nvSpPr>
        <p:spPr>
          <a:xfrm>
            <a:off x="8536122" y="9137749"/>
            <a:ext cx="6085732" cy="5359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0758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5F1F8-8919-F493-AC22-32C06A781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FAB52650-B922-5205-1718-31B138D5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D407A705-7E34-61DE-DA99-2BF8FB80D3A5}"/>
              </a:ext>
            </a:extLst>
          </p:cNvPr>
          <p:cNvSpPr/>
          <p:nvPr/>
        </p:nvSpPr>
        <p:spPr>
          <a:xfrm>
            <a:off x="12422839" y="2771795"/>
            <a:ext cx="4699000" cy="6520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200" b="1" dirty="0">
              <a:latin typeface="+mn-ea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B42BDE9E-D3EA-F26B-F2ED-CA480963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CD389EA-1FB3-006E-D5DF-9A4455AF6C56}"/>
              </a:ext>
            </a:extLst>
          </p:cNvPr>
          <p:cNvSpPr/>
          <p:nvPr/>
        </p:nvSpPr>
        <p:spPr>
          <a:xfrm>
            <a:off x="7394811" y="172084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8BC9211-498F-9537-BD33-C05AEE4B8F0C}"/>
              </a:ext>
            </a:extLst>
          </p:cNvPr>
          <p:cNvSpPr/>
          <p:nvPr/>
        </p:nvSpPr>
        <p:spPr>
          <a:xfrm rot="10800000">
            <a:off x="14558379" y="878371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2318C3A-0DE2-CF0D-676B-186B6EF66E44}"/>
              </a:ext>
            </a:extLst>
          </p:cNvPr>
          <p:cNvSpPr/>
          <p:nvPr/>
        </p:nvSpPr>
        <p:spPr>
          <a:xfrm>
            <a:off x="3141462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ED80E21-2E3B-8342-C42E-44289683FE83}"/>
              </a:ext>
            </a:extLst>
          </p:cNvPr>
          <p:cNvSpPr/>
          <p:nvPr/>
        </p:nvSpPr>
        <p:spPr>
          <a:xfrm>
            <a:off x="5270040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D949F5F-CAB6-C9D5-B612-73187BEE285A}"/>
              </a:ext>
            </a:extLst>
          </p:cNvPr>
          <p:cNvSpPr/>
          <p:nvPr/>
        </p:nvSpPr>
        <p:spPr>
          <a:xfrm>
            <a:off x="9538399" y="167309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299B55C-552F-72FF-9289-59A43E071AAF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BFD431-EEE4-EB57-0A2F-61BB52C92126}"/>
              </a:ext>
            </a:extLst>
          </p:cNvPr>
          <p:cNvSpPr/>
          <p:nvPr/>
        </p:nvSpPr>
        <p:spPr>
          <a:xfrm>
            <a:off x="13818286" y="172160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B1D12516-2FC4-6C4B-10B1-B3420B5968FA}"/>
              </a:ext>
            </a:extLst>
          </p:cNvPr>
          <p:cNvSpPr/>
          <p:nvPr/>
        </p:nvSpPr>
        <p:spPr>
          <a:xfrm>
            <a:off x="1594204" y="1605289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dirty="0">
              <a:ea typeface="微软雅黑" panose="020B0503020204020204" pitchFamily="34" charset="-122"/>
              <a:cs typeface="Arial" panose="020B0604020202020204"/>
            </a:endParaRPr>
          </a:p>
          <a:p>
            <a:pPr algn="l" rtl="0" eaLnBrk="0">
              <a:lnSpc>
                <a:spcPct val="134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algn="l" rtl="0" eaLnBrk="0">
              <a:lnSpc>
                <a:spcPct val="171000"/>
              </a:lnSpc>
            </a:pPr>
            <a:endParaRPr lang="zh-CN" altLang="en-US" sz="3600" dirty="0"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52700486-AF81-FAA2-07E5-2098E2024D8C}"/>
              </a:ext>
            </a:extLst>
          </p:cNvPr>
          <p:cNvSpPr/>
          <p:nvPr/>
        </p:nvSpPr>
        <p:spPr>
          <a:xfrm>
            <a:off x="864859" y="789193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marL="478155" eaLnBrk="0">
              <a:lnSpc>
                <a:spcPct val="87000"/>
              </a:lnSpc>
            </a:pPr>
            <a:r>
              <a:rPr lang="zh-CN" altLang="en-US" sz="4000" b="1" dirty="0"/>
              <a:t>测试结果分析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395AD4-CEEF-098B-539F-0365EE416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35" y="756466"/>
            <a:ext cx="1091048" cy="10910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D3ED8D4-F026-715A-29BA-4AD32B4A0A34}"/>
              </a:ext>
            </a:extLst>
          </p:cNvPr>
          <p:cNvSpPr/>
          <p:nvPr/>
        </p:nvSpPr>
        <p:spPr>
          <a:xfrm flipV="1">
            <a:off x="1261305" y="1824310"/>
            <a:ext cx="329980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6F4D4DA-7E09-ED5E-05EA-FA7F220F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43" y="2310302"/>
            <a:ext cx="12471726" cy="323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3F73F4-F7FC-4064-C244-D7B8F500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52" y="6342799"/>
            <a:ext cx="12438385" cy="323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97969277-69EB-B534-8580-4F092F1D75DF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D8C22C-8014-6B85-26AD-4E2C3C05B1EB}"/>
              </a:ext>
            </a:extLst>
          </p:cNvPr>
          <p:cNvSpPr/>
          <p:nvPr/>
        </p:nvSpPr>
        <p:spPr>
          <a:xfrm>
            <a:off x="706253" y="3570537"/>
            <a:ext cx="12040918" cy="17634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68C654-BBA3-A548-1D51-CB31CC8CDCCB}"/>
              </a:ext>
            </a:extLst>
          </p:cNvPr>
          <p:cNvSpPr txBox="1"/>
          <p:nvPr/>
        </p:nvSpPr>
        <p:spPr>
          <a:xfrm>
            <a:off x="13068926" y="372800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反映出了程序的三个协程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1E22C9-9B9F-B91A-7E7A-BCBB0D6EEBBE}"/>
              </a:ext>
            </a:extLst>
          </p:cNvPr>
          <p:cNvSpPr/>
          <p:nvPr/>
        </p:nvSpPr>
        <p:spPr>
          <a:xfrm>
            <a:off x="646050" y="8768858"/>
            <a:ext cx="11948721" cy="7309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2E746C-C6A5-B546-159C-2A99C0398484}"/>
              </a:ext>
            </a:extLst>
          </p:cNvPr>
          <p:cNvSpPr txBox="1"/>
          <p:nvPr/>
        </p:nvSpPr>
        <p:spPr>
          <a:xfrm>
            <a:off x="13818286" y="8096936"/>
            <a:ext cx="280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核心测试协程</a:t>
            </a:r>
          </a:p>
        </p:txBody>
      </p:sp>
    </p:spTree>
    <p:extLst>
      <p:ext uri="{BB962C8B-B14F-4D97-AF65-F5344CB8AC3E}">
        <p14:creationId xmlns:p14="http://schemas.microsoft.com/office/powerpoint/2010/main" val="163638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9FA5-48AF-7BD8-84EA-844B26300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8AE59333-B11A-6F79-FCD7-E4FD476D7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6EDB8930-E9B8-4AD5-44CF-060F479E0B45}"/>
              </a:ext>
            </a:extLst>
          </p:cNvPr>
          <p:cNvSpPr/>
          <p:nvPr/>
        </p:nvSpPr>
        <p:spPr>
          <a:xfrm>
            <a:off x="12422839" y="2771795"/>
            <a:ext cx="4699000" cy="6520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200" b="1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2CE219C-DD70-F8AD-8F79-030FA1787BF3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A52F1482-C585-4903-A21C-7400BC1E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2C99FE1-4329-1466-861E-9DC14B283835}"/>
              </a:ext>
            </a:extLst>
          </p:cNvPr>
          <p:cNvSpPr/>
          <p:nvPr/>
        </p:nvSpPr>
        <p:spPr>
          <a:xfrm>
            <a:off x="7394811" y="172084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F7C6A76F-BDD2-1566-D45B-0104FD9438DD}"/>
              </a:ext>
            </a:extLst>
          </p:cNvPr>
          <p:cNvSpPr/>
          <p:nvPr/>
        </p:nvSpPr>
        <p:spPr>
          <a:xfrm rot="10800000">
            <a:off x="14558379" y="878371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AE6B42B-563C-D268-9E92-1677145EFEF2}"/>
              </a:ext>
            </a:extLst>
          </p:cNvPr>
          <p:cNvSpPr/>
          <p:nvPr/>
        </p:nvSpPr>
        <p:spPr>
          <a:xfrm>
            <a:off x="3141462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FB076C-879A-6529-B67D-2ACC166B00AA}"/>
              </a:ext>
            </a:extLst>
          </p:cNvPr>
          <p:cNvSpPr/>
          <p:nvPr/>
        </p:nvSpPr>
        <p:spPr>
          <a:xfrm>
            <a:off x="5270040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DAE2F1-2B33-F75F-8B21-484A69B661B3}"/>
              </a:ext>
            </a:extLst>
          </p:cNvPr>
          <p:cNvSpPr/>
          <p:nvPr/>
        </p:nvSpPr>
        <p:spPr>
          <a:xfrm>
            <a:off x="9538399" y="167309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339A06D-6F77-3C6E-B3F2-391747E1EB42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B91AD5B-7909-27A0-9E8F-DFD4563FE033}"/>
              </a:ext>
            </a:extLst>
          </p:cNvPr>
          <p:cNvSpPr/>
          <p:nvPr/>
        </p:nvSpPr>
        <p:spPr>
          <a:xfrm>
            <a:off x="13818286" y="172160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4BE71454-973E-1F7A-103A-8412B0EA67EF}"/>
              </a:ext>
            </a:extLst>
          </p:cNvPr>
          <p:cNvSpPr/>
          <p:nvPr/>
        </p:nvSpPr>
        <p:spPr>
          <a:xfrm>
            <a:off x="1594204" y="1605289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dirty="0">
              <a:ea typeface="微软雅黑" panose="020B0503020204020204" pitchFamily="34" charset="-122"/>
              <a:cs typeface="Arial" panose="020B0604020202020204"/>
            </a:endParaRPr>
          </a:p>
          <a:p>
            <a:pPr algn="l" rtl="0" eaLnBrk="0">
              <a:lnSpc>
                <a:spcPct val="134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algn="l" rtl="0" eaLnBrk="0">
              <a:lnSpc>
                <a:spcPct val="171000"/>
              </a:lnSpc>
            </a:pPr>
            <a:endParaRPr lang="zh-CN" altLang="en-US" sz="3600" dirty="0">
              <a:ea typeface="微软雅黑" panose="020B0503020204020204" pitchFamily="34" charset="-122"/>
              <a:cs typeface="Arial" panose="020B0604020202020204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E0E901-532F-63D1-BC09-D2B8C30F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5" y="1892505"/>
            <a:ext cx="11908690" cy="337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A81FFFB-D495-58AF-6220-664CFDBE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4" y="5505463"/>
            <a:ext cx="11999358" cy="367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2">
            <a:extLst>
              <a:ext uri="{FF2B5EF4-FFF2-40B4-BE49-F238E27FC236}">
                <a16:creationId xmlns:a16="http://schemas.microsoft.com/office/drawing/2014/main" id="{18337B78-EBA2-C71F-11E8-3151067038FF}"/>
              </a:ext>
            </a:extLst>
          </p:cNvPr>
          <p:cNvSpPr/>
          <p:nvPr/>
        </p:nvSpPr>
        <p:spPr>
          <a:xfrm>
            <a:off x="864859" y="789193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marL="478155" eaLnBrk="0">
              <a:lnSpc>
                <a:spcPct val="87000"/>
              </a:lnSpc>
            </a:pPr>
            <a:r>
              <a:rPr lang="zh-CN" altLang="en-US" sz="4000" b="1" dirty="0"/>
              <a:t>测试结果分析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ABCE4A-65D5-0B91-677F-8DE064B58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35" y="756466"/>
            <a:ext cx="1091048" cy="10910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102F4FD-7245-BA87-1542-1EAD5063C7D7}"/>
              </a:ext>
            </a:extLst>
          </p:cNvPr>
          <p:cNvSpPr/>
          <p:nvPr/>
        </p:nvSpPr>
        <p:spPr>
          <a:xfrm flipV="1">
            <a:off x="1261305" y="1824310"/>
            <a:ext cx="329980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9A149C-91E1-892B-7030-2F2F2D9B1017}"/>
              </a:ext>
            </a:extLst>
          </p:cNvPr>
          <p:cNvSpPr/>
          <p:nvPr/>
        </p:nvSpPr>
        <p:spPr>
          <a:xfrm>
            <a:off x="617858" y="4255416"/>
            <a:ext cx="11611173" cy="88808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311A27-D36F-5E55-719B-9BA2E5461161}"/>
              </a:ext>
            </a:extLst>
          </p:cNvPr>
          <p:cNvSpPr txBox="1"/>
          <p:nvPr/>
        </p:nvSpPr>
        <p:spPr>
          <a:xfrm>
            <a:off x="12396721" y="4114682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该协程调用的第二个异步函数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FC7309-0939-25FC-0220-A3E97CD1083A}"/>
              </a:ext>
            </a:extLst>
          </p:cNvPr>
          <p:cNvSpPr/>
          <p:nvPr/>
        </p:nvSpPr>
        <p:spPr>
          <a:xfrm>
            <a:off x="617858" y="7870370"/>
            <a:ext cx="11611173" cy="11796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874D13-94CB-2CF6-1F1C-C7B7AD2C449B}"/>
              </a:ext>
            </a:extLst>
          </p:cNvPr>
          <p:cNvSpPr txBox="1"/>
          <p:nvPr/>
        </p:nvSpPr>
        <p:spPr>
          <a:xfrm>
            <a:off x="12442760" y="7793628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该协程调用的第三个异步函数</a:t>
            </a:r>
          </a:p>
        </p:txBody>
      </p:sp>
    </p:spTree>
    <p:extLst>
      <p:ext uri="{BB962C8B-B14F-4D97-AF65-F5344CB8AC3E}">
        <p14:creationId xmlns:p14="http://schemas.microsoft.com/office/powerpoint/2010/main" val="2170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FF275-08AE-8A07-24EA-C455488F7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593053A0-26F0-3873-34C2-9ED36512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4EDB94BE-2D6A-059B-8A45-90D91577140B}"/>
              </a:ext>
            </a:extLst>
          </p:cNvPr>
          <p:cNvSpPr/>
          <p:nvPr/>
        </p:nvSpPr>
        <p:spPr>
          <a:xfrm>
            <a:off x="12422839" y="2771795"/>
            <a:ext cx="4699000" cy="6520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200" b="1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2E9DCB1-BD63-6D56-EBF8-E88B759FB577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51F038C2-6BA4-A146-B1BE-AF40F21B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7633737-0B0E-B6F1-D3AB-16D9C2F2D418}"/>
              </a:ext>
            </a:extLst>
          </p:cNvPr>
          <p:cNvSpPr/>
          <p:nvPr/>
        </p:nvSpPr>
        <p:spPr>
          <a:xfrm>
            <a:off x="7394811" y="172084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2C8ACFC1-5BE3-FA58-504B-5252F9EFA633}"/>
              </a:ext>
            </a:extLst>
          </p:cNvPr>
          <p:cNvSpPr/>
          <p:nvPr/>
        </p:nvSpPr>
        <p:spPr>
          <a:xfrm rot="10800000">
            <a:off x="14558379" y="878371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FA2830D-59D8-DDAB-F5F6-D7B9C979AD6B}"/>
              </a:ext>
            </a:extLst>
          </p:cNvPr>
          <p:cNvSpPr/>
          <p:nvPr/>
        </p:nvSpPr>
        <p:spPr>
          <a:xfrm>
            <a:off x="3141462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C5CE6AD-057C-7899-397D-8F501FA77963}"/>
              </a:ext>
            </a:extLst>
          </p:cNvPr>
          <p:cNvSpPr/>
          <p:nvPr/>
        </p:nvSpPr>
        <p:spPr>
          <a:xfrm>
            <a:off x="5270040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A0D9B37-47C7-4B32-7A78-D58516452ACC}"/>
              </a:ext>
            </a:extLst>
          </p:cNvPr>
          <p:cNvSpPr/>
          <p:nvPr/>
        </p:nvSpPr>
        <p:spPr>
          <a:xfrm>
            <a:off x="9538399" y="167309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3C76FC1-5C75-2656-2FC8-FD7E795C1B87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6B9504D-7A4E-0C32-CDCA-62389424BC4B}"/>
              </a:ext>
            </a:extLst>
          </p:cNvPr>
          <p:cNvSpPr/>
          <p:nvPr/>
        </p:nvSpPr>
        <p:spPr>
          <a:xfrm>
            <a:off x="13818286" y="172160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4A3E8A05-76F5-1E90-E8E2-E34476AC25AD}"/>
              </a:ext>
            </a:extLst>
          </p:cNvPr>
          <p:cNvSpPr/>
          <p:nvPr/>
        </p:nvSpPr>
        <p:spPr>
          <a:xfrm>
            <a:off x="1594204" y="1605289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dirty="0">
              <a:ea typeface="微软雅黑" panose="020B0503020204020204" pitchFamily="34" charset="-122"/>
              <a:cs typeface="Arial" panose="020B0604020202020204"/>
            </a:endParaRPr>
          </a:p>
          <a:p>
            <a:pPr algn="l" rtl="0" eaLnBrk="0">
              <a:lnSpc>
                <a:spcPct val="134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algn="l" rtl="0" eaLnBrk="0">
              <a:lnSpc>
                <a:spcPct val="171000"/>
              </a:lnSpc>
            </a:pPr>
            <a:endParaRPr lang="zh-CN" altLang="en-US" sz="3600" dirty="0"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48833A3C-1631-E145-7E1C-80B838EB8A4B}"/>
              </a:ext>
            </a:extLst>
          </p:cNvPr>
          <p:cNvSpPr/>
          <p:nvPr/>
        </p:nvSpPr>
        <p:spPr>
          <a:xfrm>
            <a:off x="864859" y="789193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marL="478155" eaLnBrk="0">
              <a:lnSpc>
                <a:spcPct val="87000"/>
              </a:lnSpc>
            </a:pPr>
            <a:r>
              <a:rPr lang="zh-CN" altLang="en-US" sz="4000" b="1" dirty="0"/>
              <a:t>测试结果分析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48456A-1497-943C-48D7-4BEAB7122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35" y="756466"/>
            <a:ext cx="1091048" cy="10910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9AA4E00-59F0-7CC7-938D-3036460E7AD2}"/>
              </a:ext>
            </a:extLst>
          </p:cNvPr>
          <p:cNvSpPr/>
          <p:nvPr/>
        </p:nvSpPr>
        <p:spPr>
          <a:xfrm flipV="1">
            <a:off x="1261305" y="1824310"/>
            <a:ext cx="329980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表格&#10;&#10;AI 生成的内容可能不正确。">
            <a:extLst>
              <a:ext uri="{FF2B5EF4-FFF2-40B4-BE49-F238E27FC236}">
                <a16:creationId xmlns:a16="http://schemas.microsoft.com/office/drawing/2014/main" id="{46FF6889-1EE6-5D90-41FC-48AFF49A7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3" y="2063655"/>
            <a:ext cx="12148987" cy="365049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BF89691-11E0-611F-5B35-EEB249CB3FD1}"/>
              </a:ext>
            </a:extLst>
          </p:cNvPr>
          <p:cNvSpPr/>
          <p:nvPr/>
        </p:nvSpPr>
        <p:spPr>
          <a:xfrm>
            <a:off x="619855" y="4409240"/>
            <a:ext cx="11865551" cy="11369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CF6ECD-9E28-D03A-9817-C168EF4012AF}"/>
              </a:ext>
            </a:extLst>
          </p:cNvPr>
          <p:cNvSpPr txBox="1"/>
          <p:nvPr/>
        </p:nvSpPr>
        <p:spPr>
          <a:xfrm>
            <a:off x="12713676" y="4367342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该协程调用了另一个第三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3200" b="1" dirty="0">
                <a:solidFill>
                  <a:srgbClr val="FF0000"/>
                </a:solidFill>
              </a:rPr>
              <a:t>层级的异步函数</a:t>
            </a:r>
          </a:p>
        </p:txBody>
      </p:sp>
    </p:spTree>
    <p:extLst>
      <p:ext uri="{BB962C8B-B14F-4D97-AF65-F5344CB8AC3E}">
        <p14:creationId xmlns:p14="http://schemas.microsoft.com/office/powerpoint/2010/main" val="17504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32">
            <a:extLst>
              <a:ext uri="{FF2B5EF4-FFF2-40B4-BE49-F238E27FC236}">
                <a16:creationId xmlns:a16="http://schemas.microsoft.com/office/drawing/2014/main" id="{CEF2CA0A-D4CE-4E19-0F9C-50EBAACC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7727" y="80593"/>
            <a:ext cx="4700783" cy="13316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15BD45-5B29-B468-D208-82839097782B}"/>
              </a:ext>
            </a:extLst>
          </p:cNvPr>
          <p:cNvSpPr txBox="1"/>
          <p:nvPr/>
        </p:nvSpPr>
        <p:spPr>
          <a:xfrm>
            <a:off x="1436914" y="1706880"/>
            <a:ext cx="15509966" cy="7679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/>
              <a:t>参考项目</a:t>
            </a:r>
            <a:r>
              <a:rPr lang="zh-CN" altLang="en-US" sz="3600" b="1" dirty="0"/>
              <a:t>：</a:t>
            </a:r>
            <a:endParaRPr lang="en-US" altLang="zh-CN" sz="3600" b="1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1. CAT</a:t>
            </a:r>
            <a:r>
              <a:rPr lang="zh-CN" altLang="en-US" sz="3200" dirty="0"/>
              <a:t>论文工作（基于符号表的异步函数跟踪）：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发现常规异步函数名包含</a:t>
            </a:r>
            <a:r>
              <a:rPr lang="en-US" altLang="zh-CN" sz="2800" dirty="0"/>
              <a:t>future</a:t>
            </a:r>
            <a:r>
              <a:rPr lang="zh-CN" altLang="en-US" sz="2800" dirty="0"/>
              <a:t>、</a:t>
            </a:r>
            <a:r>
              <a:rPr lang="en-US" altLang="zh-CN" sz="2800" dirty="0"/>
              <a:t>poll</a:t>
            </a:r>
            <a:r>
              <a:rPr lang="zh-CN" altLang="en-US" sz="2800" dirty="0"/>
              <a:t>、</a:t>
            </a:r>
            <a:r>
              <a:rPr lang="en-US" altLang="zh-CN" sz="2800" dirty="0"/>
              <a:t>closure</a:t>
            </a:r>
            <a:r>
              <a:rPr lang="zh-CN" altLang="en-US" sz="2800" dirty="0"/>
              <a:t>关键字，据此对符合规律的函数插桩，记录调用和返回时间以生成火焰图，并用特定算法过滤无关函数（算法仅存于附带代码）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2. </a:t>
            </a:r>
            <a:r>
              <a:rPr lang="zh-CN" altLang="en-US" sz="3200" dirty="0"/>
              <a:t>基于</a:t>
            </a:r>
            <a:r>
              <a:rPr lang="en-US" altLang="zh-CN" sz="3200" dirty="0"/>
              <a:t>DWARF</a:t>
            </a:r>
            <a:r>
              <a:rPr lang="zh-CN" altLang="en-US" sz="3200" dirty="0"/>
              <a:t>调试信息的异步函数跟踪：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项目链接：</a:t>
            </a:r>
            <a:r>
              <a:rPr lang="en-US" altLang="zh-CN" sz="2800" dirty="0"/>
              <a:t> https://cubele.github.io/probe-docs/async-probe/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分析发现异步函数在</a:t>
            </a:r>
            <a:r>
              <a:rPr lang="en-US" altLang="zh-CN" sz="2800" dirty="0"/>
              <a:t>DWARF</a:t>
            </a:r>
            <a:r>
              <a:rPr lang="zh-CN" altLang="en-US" sz="2800" dirty="0"/>
              <a:t>中表现为结构体，结构体内容中有明确的</a:t>
            </a:r>
            <a:r>
              <a:rPr lang="en-US" altLang="zh-CN" sz="2800" dirty="0"/>
              <a:t>Future</a:t>
            </a:r>
            <a:r>
              <a:rPr lang="zh-CN" altLang="en-US" sz="2800" dirty="0"/>
              <a:t>调用关系，但不含用户自定义</a:t>
            </a:r>
            <a:r>
              <a:rPr lang="en-US" altLang="zh-CN" sz="2800" dirty="0"/>
              <a:t>Future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3200" dirty="0"/>
              <a:t>3. </a:t>
            </a:r>
            <a:r>
              <a:rPr lang="en-US" altLang="zh-CN" sz="3200" dirty="0" err="1"/>
              <a:t>lilos</a:t>
            </a:r>
            <a:r>
              <a:rPr lang="en-US" altLang="zh-CN" sz="3200" dirty="0"/>
              <a:t> async rust debugger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指出异步函数在</a:t>
            </a:r>
            <a:r>
              <a:rPr lang="en-US" altLang="zh-CN" sz="2800" dirty="0"/>
              <a:t>DWARF</a:t>
            </a:r>
            <a:r>
              <a:rPr lang="zh-CN" altLang="en-US" sz="2800" dirty="0"/>
              <a:t>中以</a:t>
            </a:r>
            <a:r>
              <a:rPr lang="en-US" altLang="zh-CN" sz="2800" dirty="0"/>
              <a:t>{async_fn_env#0}</a:t>
            </a:r>
            <a:r>
              <a:rPr lang="zh-CN" altLang="en-US" sz="2800" dirty="0"/>
              <a:t>形式存在，并解释了如何将其对应回源代码的文件名和行号</a:t>
            </a:r>
          </a:p>
        </p:txBody>
      </p:sp>
      <p:sp>
        <p:nvSpPr>
          <p:cNvPr id="2" name="textbox 336">
            <a:extLst>
              <a:ext uri="{FF2B5EF4-FFF2-40B4-BE49-F238E27FC236}">
                <a16:creationId xmlns:a16="http://schemas.microsoft.com/office/drawing/2014/main" id="{AFD76BA9-2DD9-1EBD-A449-D56382E73335}"/>
              </a:ext>
            </a:extLst>
          </p:cNvPr>
          <p:cNvSpPr/>
          <p:nvPr/>
        </p:nvSpPr>
        <p:spPr>
          <a:xfrm>
            <a:off x="17496183" y="9539580"/>
            <a:ext cx="397509" cy="381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27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lang="en-US" sz="27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8</a:t>
            </a: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7979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326"/>
          <p:cNvSpPr/>
          <p:nvPr/>
        </p:nvSpPr>
        <p:spPr>
          <a:xfrm>
            <a:off x="58737" y="4414520"/>
            <a:ext cx="18239739" cy="16662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558665" algn="l" rtl="0" eaLnBrk="0">
              <a:lnSpc>
                <a:spcPct val="88000"/>
              </a:lnSpc>
            </a:pPr>
            <a:r>
              <a:rPr sz="9000" kern="0" spc="-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请各位老师指正！</a:t>
            </a:r>
            <a:endParaRPr sz="9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28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334999" y="4444778"/>
            <a:ext cx="4999556" cy="1566568"/>
          </a:xfrm>
          <a:prstGeom prst="rect">
            <a:avLst/>
          </a:prstGeom>
        </p:spPr>
      </p:pic>
      <p:pic>
        <p:nvPicPr>
          <p:cNvPr id="330" name="picture 3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1437" y="4427220"/>
            <a:ext cx="4516970" cy="1566862"/>
          </a:xfrm>
          <a:prstGeom prst="rect">
            <a:avLst/>
          </a:prstGeom>
        </p:spPr>
      </p:pic>
      <p:pic>
        <p:nvPicPr>
          <p:cNvPr id="332" name="picture 3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79647" y="39953"/>
            <a:ext cx="4700783" cy="1331652"/>
          </a:xfrm>
          <a:prstGeom prst="rect">
            <a:avLst/>
          </a:prstGeom>
        </p:spPr>
      </p:pic>
      <p:pic>
        <p:nvPicPr>
          <p:cNvPr id="334" name="picture 3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1470985"/>
            <a:ext cx="18288000" cy="23802"/>
          </a:xfrm>
          <a:prstGeom prst="rect">
            <a:avLst/>
          </a:prstGeom>
        </p:spPr>
      </p:pic>
      <p:sp>
        <p:nvSpPr>
          <p:cNvPr id="336" name="textbox 336"/>
          <p:cNvSpPr/>
          <p:nvPr/>
        </p:nvSpPr>
        <p:spPr>
          <a:xfrm>
            <a:off x="17496183" y="9622708"/>
            <a:ext cx="397509" cy="381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27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lang="en-US" sz="27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9</a:t>
            </a:r>
            <a:endParaRPr sz="2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7992" cy="10286996"/>
          </a:xfrm>
          <a:prstGeom prst="rect">
            <a:avLst/>
          </a:prstGeom>
        </p:spPr>
      </p:pic>
      <p:sp>
        <p:nvSpPr>
          <p:cNvPr id="16" name="textbox 16"/>
          <p:cNvSpPr/>
          <p:nvPr/>
        </p:nvSpPr>
        <p:spPr>
          <a:xfrm>
            <a:off x="17570527" y="9558630"/>
            <a:ext cx="208279" cy="381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3000"/>
              </a:lnSpc>
            </a:pPr>
            <a:r>
              <a:rPr sz="2500" b="1" kern="0" spc="-1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sz="2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65A591-E5A3-FAF0-8455-BA283EB521F0}"/>
              </a:ext>
            </a:extLst>
          </p:cNvPr>
          <p:cNvSpPr txBox="1"/>
          <p:nvPr/>
        </p:nvSpPr>
        <p:spPr>
          <a:xfrm>
            <a:off x="6167120" y="2509520"/>
            <a:ext cx="6614160" cy="6653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4400" b="1" dirty="0"/>
              <a:t>01   </a:t>
            </a:r>
            <a:r>
              <a:rPr lang="zh-CN" altLang="en-US" sz="4400" b="1" dirty="0"/>
              <a:t>项目介绍</a:t>
            </a:r>
            <a:endParaRPr lang="en-US" altLang="zh-CN" sz="4400" b="1" dirty="0"/>
          </a:p>
          <a:p>
            <a:pPr>
              <a:lnSpc>
                <a:spcPct val="200000"/>
              </a:lnSpc>
            </a:pPr>
            <a:r>
              <a:rPr lang="en-US" altLang="zh-CN" sz="4400" b="1" dirty="0"/>
              <a:t>   02   </a:t>
            </a:r>
            <a:r>
              <a:rPr lang="zh-CN" altLang="en-US" sz="4400" b="1" dirty="0"/>
              <a:t>解决的关键问题</a:t>
            </a:r>
            <a:endParaRPr lang="en-US" altLang="zh-CN" sz="4400" b="1" dirty="0"/>
          </a:p>
          <a:p>
            <a:pPr>
              <a:lnSpc>
                <a:spcPct val="200000"/>
              </a:lnSpc>
            </a:pPr>
            <a:r>
              <a:rPr lang="en-US" altLang="zh-CN" sz="4400" b="1" dirty="0"/>
              <a:t>      03   </a:t>
            </a:r>
            <a:r>
              <a:rPr lang="zh-CN" altLang="en-US" sz="4400" b="1" dirty="0"/>
              <a:t>关键技术实现</a:t>
            </a:r>
            <a:endParaRPr lang="en-US" altLang="zh-CN" sz="4400" b="1" dirty="0"/>
          </a:p>
          <a:p>
            <a:pPr>
              <a:lnSpc>
                <a:spcPct val="200000"/>
              </a:lnSpc>
            </a:pPr>
            <a:r>
              <a:rPr lang="en-US" altLang="zh-CN" sz="4400" b="1" dirty="0"/>
              <a:t>         04   </a:t>
            </a:r>
            <a:r>
              <a:rPr lang="zh-CN" altLang="en-US" sz="4400" b="1" dirty="0"/>
              <a:t>功能测试</a:t>
            </a:r>
            <a:endParaRPr lang="en-US" altLang="zh-CN" sz="4400" b="1" dirty="0"/>
          </a:p>
          <a:p>
            <a:pPr marL="342900" indent="-342900">
              <a:lnSpc>
                <a:spcPct val="200000"/>
              </a:lnSpc>
              <a:buAutoNum type="arabicPlain" startAt="3"/>
            </a:pPr>
            <a:endParaRPr lang="zh-CN" alt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49679B25-385F-2110-27E0-C331569FF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2A5C17C-B9BE-A26F-E6D8-6403003DED58}"/>
              </a:ext>
            </a:extLst>
          </p:cNvPr>
          <p:cNvSpPr/>
          <p:nvPr/>
        </p:nvSpPr>
        <p:spPr>
          <a:xfrm>
            <a:off x="3133840" y="159904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3B6ADB1-9BA0-8EF2-9B0C-EB37FA44E27F}"/>
              </a:ext>
            </a:extLst>
          </p:cNvPr>
          <p:cNvSpPr/>
          <p:nvPr/>
        </p:nvSpPr>
        <p:spPr>
          <a:xfrm rot="10800000">
            <a:off x="3859042" y="892102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EB6CE5E-BD46-DC10-19A7-5DBB6AA789B2}"/>
              </a:ext>
            </a:extLst>
          </p:cNvPr>
          <p:cNvSpPr/>
          <p:nvPr/>
        </p:nvSpPr>
        <p:spPr>
          <a:xfrm>
            <a:off x="5255611" y="149512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214F0CE-B049-A35F-6D37-01BC9815816F}"/>
              </a:ext>
            </a:extLst>
          </p:cNvPr>
          <p:cNvSpPr/>
          <p:nvPr/>
        </p:nvSpPr>
        <p:spPr>
          <a:xfrm>
            <a:off x="7397005" y="159903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F120521-8B3F-276B-43FE-9551FEE69642}"/>
              </a:ext>
            </a:extLst>
          </p:cNvPr>
          <p:cNvSpPr/>
          <p:nvPr/>
        </p:nvSpPr>
        <p:spPr>
          <a:xfrm>
            <a:off x="9538399" y="15691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46C614D-139D-47CA-30EC-DFCEFC95EE26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E48F95C-E5C0-0680-8B3A-88B2EC333ED7}"/>
              </a:ext>
            </a:extLst>
          </p:cNvPr>
          <p:cNvSpPr/>
          <p:nvPr/>
        </p:nvSpPr>
        <p:spPr>
          <a:xfrm>
            <a:off x="13854558" y="170063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84E0F3-999F-719F-312D-459BECF480D5}"/>
              </a:ext>
            </a:extLst>
          </p:cNvPr>
          <p:cNvSpPr txBox="1"/>
          <p:nvPr/>
        </p:nvSpPr>
        <p:spPr>
          <a:xfrm>
            <a:off x="1594204" y="1663134"/>
            <a:ext cx="4861763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8155" eaLnBrk="0">
              <a:lnSpc>
                <a:spcPct val="87000"/>
              </a:lnSpc>
            </a:pPr>
            <a:r>
              <a:rPr lang="zh-CN" altLang="en-US" sz="4000" b="1" dirty="0"/>
              <a:t>赛题与项目增量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FFF8AF8-F1B4-732C-910E-D2AE3FD499DF}"/>
              </a:ext>
            </a:extLst>
          </p:cNvPr>
          <p:cNvSpPr txBox="1"/>
          <p:nvPr/>
        </p:nvSpPr>
        <p:spPr>
          <a:xfrm>
            <a:off x="1915265" y="2309186"/>
            <a:ext cx="9977120" cy="1032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b="1" dirty="0"/>
              <a:t>1</a:t>
            </a:r>
            <a:r>
              <a:rPr lang="zh-CN" altLang="en-US" sz="3600" b="1" dirty="0"/>
              <a:t>、赛题：</a:t>
            </a:r>
            <a:endParaRPr lang="en-US" altLang="zh-CN" sz="360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F763191-0F41-DC9A-BD2E-03875FED2F4C}"/>
              </a:ext>
            </a:extLst>
          </p:cNvPr>
          <p:cNvSpPr txBox="1"/>
          <p:nvPr/>
        </p:nvSpPr>
        <p:spPr>
          <a:xfrm>
            <a:off x="2444929" y="5275908"/>
            <a:ext cx="13169236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2023</a:t>
            </a:r>
            <a:r>
              <a:rPr lang="zh-CN" altLang="en-US" sz="3200" dirty="0"/>
              <a:t>年：针对</a:t>
            </a:r>
            <a:r>
              <a:rPr lang="en-US" altLang="zh-CN" sz="3200" dirty="0"/>
              <a:t>Rust</a:t>
            </a:r>
            <a:r>
              <a:rPr lang="zh-CN" altLang="en-US" sz="3200" b="1" dirty="0"/>
              <a:t>语言同步函数调试</a:t>
            </a:r>
            <a:r>
              <a:rPr lang="zh-CN" altLang="en-US" sz="3200" dirty="0"/>
              <a:t>以及</a:t>
            </a:r>
            <a:r>
              <a:rPr lang="zh-CN" altLang="en-US" sz="3200" b="1" dirty="0"/>
              <a:t>跨特权级断点调试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en-US" altLang="zh-CN" sz="3200" b="1" dirty="0"/>
              <a:t>                   </a:t>
            </a:r>
            <a:r>
              <a:rPr lang="zh-CN" altLang="en-US" sz="3200" dirty="0"/>
              <a:t>成员：陈志杨、向驹韬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2024</a:t>
            </a:r>
            <a:r>
              <a:rPr lang="zh-CN" altLang="en-US" sz="3200" dirty="0"/>
              <a:t>年：针对</a:t>
            </a:r>
            <a:r>
              <a:rPr lang="en-US" altLang="zh-CN" sz="3200" b="1" dirty="0"/>
              <a:t>C</a:t>
            </a:r>
            <a:r>
              <a:rPr lang="zh-CN" altLang="en-US" sz="3200" b="1" dirty="0"/>
              <a:t>语言</a:t>
            </a:r>
            <a:r>
              <a:rPr lang="zh-CN" altLang="en-US" sz="3200" dirty="0"/>
              <a:t>进行扩充以及</a:t>
            </a:r>
            <a:r>
              <a:rPr lang="zh-CN" altLang="en-US" sz="3200" b="1" dirty="0"/>
              <a:t>实际开发板硬件调试的支持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en-US" altLang="zh-CN" sz="3200" b="1" dirty="0"/>
              <a:t>                   </a:t>
            </a:r>
            <a:r>
              <a:rPr lang="zh-CN" altLang="en-US" sz="3200" dirty="0"/>
              <a:t>成员：杨雅琪、张弈帆、丛湘纹</a:t>
            </a:r>
            <a:endParaRPr lang="en-US" altLang="zh-CN" sz="28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3E75F0A-F401-C429-9C7E-214B2A6B3B2B}"/>
              </a:ext>
            </a:extLst>
          </p:cNvPr>
          <p:cNvSpPr txBox="1"/>
          <p:nvPr/>
        </p:nvSpPr>
        <p:spPr>
          <a:xfrm>
            <a:off x="1915265" y="8030664"/>
            <a:ext cx="10097636" cy="1731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/>
              <a:t>3</a:t>
            </a:r>
            <a:r>
              <a:rPr lang="zh-CN" altLang="en-US" sz="3600" b="1" dirty="0"/>
              <a:t>、今年：</a:t>
            </a:r>
            <a:endParaRPr lang="en-US" altLang="zh-CN" sz="3600" b="1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   </a:t>
            </a:r>
            <a:r>
              <a:rPr lang="zh-CN" altLang="en-US" sz="3200" dirty="0"/>
              <a:t>针对</a:t>
            </a:r>
            <a:r>
              <a:rPr lang="en-US" altLang="zh-CN" sz="3200" b="1" dirty="0">
                <a:solidFill>
                  <a:srgbClr val="FF0000"/>
                </a:solidFill>
              </a:rPr>
              <a:t>Rust</a:t>
            </a:r>
            <a:r>
              <a:rPr lang="zh-CN" altLang="en-US" sz="3200" b="1" dirty="0">
                <a:solidFill>
                  <a:srgbClr val="FF0000"/>
                </a:solidFill>
              </a:rPr>
              <a:t>语言异步函数</a:t>
            </a:r>
            <a:r>
              <a:rPr lang="zh-CN" altLang="en-US" sz="3200" dirty="0"/>
              <a:t>的</a:t>
            </a:r>
            <a:r>
              <a:rPr lang="zh-CN" altLang="en-US" sz="3200" b="1" dirty="0"/>
              <a:t>跟踪调试进行设计和开发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AC141E-ED74-C5B6-B4E8-0327A12776D4}"/>
              </a:ext>
            </a:extLst>
          </p:cNvPr>
          <p:cNvSpPr txBox="1"/>
          <p:nvPr/>
        </p:nvSpPr>
        <p:spPr>
          <a:xfrm>
            <a:off x="2651276" y="3566293"/>
            <a:ext cx="8685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proj158-</a:t>
            </a:r>
            <a:r>
              <a:rPr lang="zh-CN" altLang="en-US" sz="3200" dirty="0"/>
              <a:t>支持</a:t>
            </a:r>
            <a:r>
              <a:rPr lang="en-US" altLang="zh-CN" sz="3200" dirty="0"/>
              <a:t>Rust</a:t>
            </a:r>
            <a:r>
              <a:rPr lang="zh-CN" altLang="en-US" sz="3200" dirty="0"/>
              <a:t>语言的源代码级内核调试工具</a:t>
            </a:r>
            <a:endParaRPr lang="en-US" altLang="zh-CN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1B7C5C-B68C-EA26-A5D5-55EC834DD303}"/>
              </a:ext>
            </a:extLst>
          </p:cNvPr>
          <p:cNvSpPr txBox="1"/>
          <p:nvPr/>
        </p:nvSpPr>
        <p:spPr>
          <a:xfrm>
            <a:off x="1915265" y="4462346"/>
            <a:ext cx="41344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2</a:t>
            </a:r>
            <a:r>
              <a:rPr lang="zh-CN" altLang="en-US" sz="3600" b="1" dirty="0"/>
              <a:t>、历届完成阶段：</a:t>
            </a:r>
            <a:endParaRPr lang="en-US" altLang="zh-CN" sz="3600" b="1" dirty="0"/>
          </a:p>
          <a:p>
            <a:endParaRPr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EE737E-F827-B0F0-F53B-6ADBCF617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20" y="1256311"/>
            <a:ext cx="1091048" cy="10910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188BC6-6188-470B-68DC-14A538CF102E}"/>
              </a:ext>
            </a:extLst>
          </p:cNvPr>
          <p:cNvSpPr/>
          <p:nvPr/>
        </p:nvSpPr>
        <p:spPr>
          <a:xfrm>
            <a:off x="2037027" y="2336473"/>
            <a:ext cx="3928346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9F56A-FC13-01A3-4473-15FA6BCB9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A4221867-DE57-68FE-6647-A01F60A71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D561DCB4-753B-AE62-9898-AE92D2EB5A33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EA9433B5-2F93-D9BC-C16F-0C9FCABC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6108F16-7A17-88E8-1486-F96A2C3DCFEC}"/>
              </a:ext>
            </a:extLst>
          </p:cNvPr>
          <p:cNvSpPr/>
          <p:nvPr/>
        </p:nvSpPr>
        <p:spPr>
          <a:xfrm>
            <a:off x="3133840" y="159904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E5D26CDD-8101-5ABA-B6B0-7B2382719960}"/>
              </a:ext>
            </a:extLst>
          </p:cNvPr>
          <p:cNvSpPr/>
          <p:nvPr/>
        </p:nvSpPr>
        <p:spPr>
          <a:xfrm rot="10800000">
            <a:off x="3859042" y="892102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22AE213-2E8E-52AE-4BB0-6FAFCD5DA701}"/>
              </a:ext>
            </a:extLst>
          </p:cNvPr>
          <p:cNvSpPr/>
          <p:nvPr/>
        </p:nvSpPr>
        <p:spPr>
          <a:xfrm>
            <a:off x="5255611" y="149512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C622576-2212-7CEE-6C3C-B96863486489}"/>
              </a:ext>
            </a:extLst>
          </p:cNvPr>
          <p:cNvSpPr/>
          <p:nvPr/>
        </p:nvSpPr>
        <p:spPr>
          <a:xfrm>
            <a:off x="7397005" y="149512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0554D67-C078-EFD7-A71A-643B7DA740B4}"/>
              </a:ext>
            </a:extLst>
          </p:cNvPr>
          <p:cNvSpPr/>
          <p:nvPr/>
        </p:nvSpPr>
        <p:spPr>
          <a:xfrm>
            <a:off x="9538399" y="15691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5AE72BF-B5DB-CC41-CABA-2CBC4E6758F5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F0EE027-0BD4-496B-B7AA-A19E4BB06BE3}"/>
              </a:ext>
            </a:extLst>
          </p:cNvPr>
          <p:cNvSpPr/>
          <p:nvPr/>
        </p:nvSpPr>
        <p:spPr>
          <a:xfrm>
            <a:off x="13854558" y="170063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E0E10D-92AF-333F-6100-937B589D8357}"/>
              </a:ext>
            </a:extLst>
          </p:cNvPr>
          <p:cNvSpPr txBox="1"/>
          <p:nvPr/>
        </p:nvSpPr>
        <p:spPr>
          <a:xfrm>
            <a:off x="1979225" y="1344822"/>
            <a:ext cx="353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研究背景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1B6E43A-35F9-71B4-0D86-8F325371F39A}"/>
              </a:ext>
            </a:extLst>
          </p:cNvPr>
          <p:cNvSpPr txBox="1"/>
          <p:nvPr/>
        </p:nvSpPr>
        <p:spPr>
          <a:xfrm>
            <a:off x="2479986" y="2103596"/>
            <a:ext cx="14281045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/>
              <a:t>已有</a:t>
            </a:r>
            <a:r>
              <a:rPr lang="en-US" altLang="zh-CN" sz="3200" b="1" dirty="0"/>
              <a:t>Rust </a:t>
            </a:r>
            <a:r>
              <a:rPr lang="zh-CN" altLang="en-US" sz="3200" b="1" dirty="0"/>
              <a:t>异步函数调试工具</a:t>
            </a:r>
            <a:r>
              <a:rPr lang="zh-CN" altLang="en-US" sz="3200" dirty="0"/>
              <a:t>在不同异步运行时上的</a:t>
            </a:r>
            <a:r>
              <a:rPr lang="zh-CN" altLang="en-US" sz="3200" b="1" dirty="0">
                <a:solidFill>
                  <a:srgbClr val="FF0000"/>
                </a:solidFill>
              </a:rPr>
              <a:t>通用性问题</a:t>
            </a:r>
            <a:r>
              <a:rPr lang="zh-CN" altLang="en-US" sz="3200" dirty="0">
                <a:solidFill>
                  <a:srgbClr val="FF0000"/>
                </a:solidFill>
              </a:rPr>
              <a:t>，</a:t>
            </a:r>
            <a:r>
              <a:rPr lang="zh-CN" altLang="en-US" sz="3200" dirty="0"/>
              <a:t>以及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传统调试方法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GDB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）在</a:t>
            </a:r>
            <a:r>
              <a:rPr lang="zh-CN" altLang="en-US" sz="3200" dirty="0"/>
              <a:t>断点后的</a:t>
            </a:r>
            <a:r>
              <a:rPr lang="zh-CN" altLang="en-US" sz="3200" b="1" dirty="0">
                <a:solidFill>
                  <a:srgbClr val="FF0000"/>
                </a:solidFill>
              </a:rPr>
              <a:t>调用栈无法区分异步函数执行流</a:t>
            </a:r>
            <a:endParaRPr kumimoji="1"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3D1D103-46E5-7BCF-CC64-A07BF9DCA1B3}"/>
              </a:ext>
            </a:extLst>
          </p:cNvPr>
          <p:cNvSpPr txBox="1"/>
          <p:nvPr/>
        </p:nvSpPr>
        <p:spPr>
          <a:xfrm>
            <a:off x="2463938" y="3620193"/>
            <a:ext cx="14373872" cy="269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lildb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lilos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lildb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只适配于</a:t>
            </a:r>
            <a:r>
              <a:rPr kumimoji="1"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lilos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的异步调试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tokio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-console/Tokio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tokio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-console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只适配于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Tokio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异步运行时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异步运行时未将其他协程的上下文存储在栈当中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2313AB5-A107-4BE5-B89F-5FF6D2F7125D}"/>
              </a:ext>
            </a:extLst>
          </p:cNvPr>
          <p:cNvSpPr txBox="1"/>
          <p:nvPr/>
        </p:nvSpPr>
        <p:spPr>
          <a:xfrm>
            <a:off x="2012373" y="6700692"/>
            <a:ext cx="206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解决思路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F30C66-969E-47C8-BBFF-4874188515F3}"/>
              </a:ext>
            </a:extLst>
          </p:cNvPr>
          <p:cNvSpPr txBox="1"/>
          <p:nvPr/>
        </p:nvSpPr>
        <p:spPr>
          <a:xfrm>
            <a:off x="2514598" y="7414134"/>
            <a:ext cx="14198519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GDB</a:t>
            </a:r>
            <a:r>
              <a:rPr kumimoji="1"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开发区分执行流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异步函数跟踪与调试方法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，具有</a:t>
            </a:r>
            <a:r>
              <a:rPr kumimoji="1"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通用性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白名单式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</a:t>
            </a:r>
            <a:r>
              <a:rPr kumimoji="1"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Tracer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调试功能。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6F928688-BF5C-FE1D-60F5-C2F2070432D0}"/>
              </a:ext>
            </a:extLst>
          </p:cNvPr>
          <p:cNvSpPr/>
          <p:nvPr/>
        </p:nvSpPr>
        <p:spPr>
          <a:xfrm>
            <a:off x="1409147" y="1438412"/>
            <a:ext cx="435429" cy="4468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EF07A801-4E27-24EF-A144-33362F09063E}"/>
              </a:ext>
            </a:extLst>
          </p:cNvPr>
          <p:cNvSpPr/>
          <p:nvPr/>
        </p:nvSpPr>
        <p:spPr>
          <a:xfrm>
            <a:off x="1409146" y="6800411"/>
            <a:ext cx="435429" cy="4468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44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1" grpId="0"/>
      <p:bldP spid="19" grpId="0"/>
      <p:bldP spid="21" grpId="0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B4864-423B-A75A-C0E5-7BB98E96D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300DD192-15F1-8971-E1A6-7E9D10EF01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1308" y="-12432"/>
            <a:ext cx="18288000" cy="10299432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C9CAEA08-38C4-C1EE-FC08-D36B97838F84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B296A5E0-991A-AE4C-26F4-B4B95EB95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8014969-6431-3129-43AD-2CF4F8E9B4DA}"/>
              </a:ext>
            </a:extLst>
          </p:cNvPr>
          <p:cNvSpPr/>
          <p:nvPr/>
        </p:nvSpPr>
        <p:spPr>
          <a:xfrm>
            <a:off x="3133840" y="159904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461DC64-AE91-79A1-3415-070FEC1C3FA5}"/>
              </a:ext>
            </a:extLst>
          </p:cNvPr>
          <p:cNvSpPr/>
          <p:nvPr/>
        </p:nvSpPr>
        <p:spPr>
          <a:xfrm rot="10800000">
            <a:off x="3859042" y="892102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DA67965-15B8-1F74-9020-B647A2872212}"/>
              </a:ext>
            </a:extLst>
          </p:cNvPr>
          <p:cNvSpPr/>
          <p:nvPr/>
        </p:nvSpPr>
        <p:spPr>
          <a:xfrm>
            <a:off x="5255611" y="149512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2552C6B-B34D-A673-2CE8-CD8D6BAB33E9}"/>
              </a:ext>
            </a:extLst>
          </p:cNvPr>
          <p:cNvSpPr/>
          <p:nvPr/>
        </p:nvSpPr>
        <p:spPr>
          <a:xfrm>
            <a:off x="7397005" y="149512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106CA4E-AF5F-7088-262A-06E8BB695D2D}"/>
              </a:ext>
            </a:extLst>
          </p:cNvPr>
          <p:cNvSpPr/>
          <p:nvPr/>
        </p:nvSpPr>
        <p:spPr>
          <a:xfrm>
            <a:off x="9538399" y="15691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C5BD35A-772F-4059-E269-C075E780E03F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D4CE04-205F-8181-A5AA-417A688680E9}"/>
              </a:ext>
            </a:extLst>
          </p:cNvPr>
          <p:cNvSpPr/>
          <p:nvPr/>
        </p:nvSpPr>
        <p:spPr>
          <a:xfrm>
            <a:off x="13833541" y="15452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93204A-1113-1059-5B19-842BEC03A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3" y="998762"/>
            <a:ext cx="1091048" cy="10910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7D6816-72D7-1C37-13FC-4F93134F1193}"/>
              </a:ext>
            </a:extLst>
          </p:cNvPr>
          <p:cNvSpPr/>
          <p:nvPr/>
        </p:nvSpPr>
        <p:spPr>
          <a:xfrm>
            <a:off x="1659025" y="1972232"/>
            <a:ext cx="979042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A4C28B-5494-5898-9504-8C45295762A4}"/>
              </a:ext>
            </a:extLst>
          </p:cNvPr>
          <p:cNvSpPr txBox="1"/>
          <p:nvPr/>
        </p:nvSpPr>
        <p:spPr>
          <a:xfrm>
            <a:off x="1306078" y="7163179"/>
            <a:ext cx="7771364" cy="2046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/>
              <a:t>两个核心问题：</a:t>
            </a:r>
            <a:endParaRPr lang="en-US" altLang="zh-CN" sz="3200" b="1" dirty="0"/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sz="2800" b="1" dirty="0"/>
              <a:t>识别出所有并发的协程</a:t>
            </a:r>
            <a:endParaRPr lang="en-US" altLang="zh-CN" sz="2800" b="1" dirty="0"/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zh-CN" altLang="en-US" sz="2800" b="1" dirty="0"/>
              <a:t>为每个协程重构出自己内部的逻辑调用链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034305-20C6-963F-E3A3-DB0BF229768D}"/>
              </a:ext>
            </a:extLst>
          </p:cNvPr>
          <p:cNvSpPr txBox="1"/>
          <p:nvPr/>
        </p:nvSpPr>
        <p:spPr>
          <a:xfrm>
            <a:off x="1614484" y="1288873"/>
            <a:ext cx="995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传统调试器调试</a:t>
            </a:r>
            <a:r>
              <a:rPr lang="en-US" altLang="zh-CN" sz="4000" b="1" dirty="0"/>
              <a:t>Rust</a:t>
            </a:r>
            <a:r>
              <a:rPr lang="zh-CN" altLang="en-US" sz="4000" b="1" dirty="0"/>
              <a:t>异步函数所面临的问题</a:t>
            </a: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D31377CB-8A2C-FC9E-0120-8E25CA18C0CB}"/>
              </a:ext>
            </a:extLst>
          </p:cNvPr>
          <p:cNvSpPr/>
          <p:nvPr/>
        </p:nvSpPr>
        <p:spPr>
          <a:xfrm>
            <a:off x="6350101" y="2486254"/>
            <a:ext cx="2101175" cy="4325247"/>
          </a:xfrm>
          <a:prstGeom prst="flowChartProcess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8AA1460-534D-EFE2-EE0A-A16E23DC0107}"/>
              </a:ext>
            </a:extLst>
          </p:cNvPr>
          <p:cNvSpPr/>
          <p:nvPr/>
        </p:nvSpPr>
        <p:spPr>
          <a:xfrm>
            <a:off x="6875395" y="3430537"/>
            <a:ext cx="992221" cy="91041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A</a:t>
            </a:r>
            <a:r>
              <a:rPr lang="en-US" altLang="zh-CN" sz="3600" b="1" baseline="-10000" dirty="0">
                <a:solidFill>
                  <a:schemeClr val="tx1"/>
                </a:solidFill>
              </a:rPr>
              <a:t>0</a:t>
            </a:r>
            <a:endParaRPr lang="zh-CN" altLang="en-US" sz="3600" b="1" baseline="-10000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856C4D-89AE-1357-A671-8AF4AF277DBA}"/>
              </a:ext>
            </a:extLst>
          </p:cNvPr>
          <p:cNvSpPr txBox="1"/>
          <p:nvPr/>
        </p:nvSpPr>
        <p:spPr>
          <a:xfrm>
            <a:off x="6590534" y="2621574"/>
            <a:ext cx="161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协程</a:t>
            </a:r>
            <a:r>
              <a:rPr lang="en-US" altLang="zh-CN" sz="3600" dirty="0"/>
              <a:t>C</a:t>
            </a:r>
            <a:r>
              <a:rPr lang="en-US" altLang="zh-CN" sz="3600" baseline="-10000" dirty="0"/>
              <a:t>0</a:t>
            </a:r>
            <a:endParaRPr lang="zh-CN" altLang="en-US" sz="3600" baseline="-10000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4AC8E7A-A273-A2A5-EDEA-B7FF17CA66E8}"/>
              </a:ext>
            </a:extLst>
          </p:cNvPr>
          <p:cNvCxnSpPr>
            <a:cxnSpLocks/>
          </p:cNvCxnSpPr>
          <p:nvPr/>
        </p:nvCxnSpPr>
        <p:spPr>
          <a:xfrm>
            <a:off x="7338005" y="4479314"/>
            <a:ext cx="0" cy="10894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A7784A69-5124-7B28-8596-E41819EF155E}"/>
              </a:ext>
            </a:extLst>
          </p:cNvPr>
          <p:cNvSpPr/>
          <p:nvPr/>
        </p:nvSpPr>
        <p:spPr>
          <a:xfrm>
            <a:off x="6875395" y="5691899"/>
            <a:ext cx="992221" cy="91041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B</a:t>
            </a:r>
            <a:r>
              <a:rPr lang="en-US" altLang="zh-CN" sz="3600" b="1" baseline="-10000" dirty="0">
                <a:solidFill>
                  <a:schemeClr val="tx1"/>
                </a:solidFill>
              </a:rPr>
              <a:t>0</a:t>
            </a:r>
            <a:endParaRPr lang="zh-CN" altLang="en-US" sz="3600" b="1" baseline="-10000" dirty="0">
              <a:solidFill>
                <a:schemeClr val="tx1"/>
              </a:solidFill>
            </a:endParaRPr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74D92239-62CE-B5DF-1D23-854B1917BC43}"/>
              </a:ext>
            </a:extLst>
          </p:cNvPr>
          <p:cNvSpPr/>
          <p:nvPr/>
        </p:nvSpPr>
        <p:spPr>
          <a:xfrm>
            <a:off x="9269348" y="2468174"/>
            <a:ext cx="2101175" cy="4325247"/>
          </a:xfrm>
          <a:prstGeom prst="flowChartProcess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42FD15-FEE8-6722-1D2A-0DD49A1B3B66}"/>
              </a:ext>
            </a:extLst>
          </p:cNvPr>
          <p:cNvCxnSpPr>
            <a:cxnSpLocks/>
          </p:cNvCxnSpPr>
          <p:nvPr/>
        </p:nvCxnSpPr>
        <p:spPr>
          <a:xfrm>
            <a:off x="8031315" y="3891917"/>
            <a:ext cx="1590670" cy="355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BA5D091-733C-9C5F-4614-09307AECF740}"/>
              </a:ext>
            </a:extLst>
          </p:cNvPr>
          <p:cNvSpPr txBox="1"/>
          <p:nvPr/>
        </p:nvSpPr>
        <p:spPr>
          <a:xfrm>
            <a:off x="9503736" y="2621575"/>
            <a:ext cx="161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协程</a:t>
            </a:r>
            <a:r>
              <a:rPr lang="en-US" altLang="zh-CN" sz="3600" dirty="0"/>
              <a:t>C</a:t>
            </a:r>
            <a:r>
              <a:rPr lang="en-US" altLang="zh-CN" sz="3600" baseline="-10000" dirty="0"/>
              <a:t>1</a:t>
            </a:r>
            <a:endParaRPr lang="zh-CN" altLang="en-US" sz="3600" baseline="-10000" dirty="0"/>
          </a:p>
        </p:txBody>
      </p:sp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5D02042A-C593-1F3C-E054-7B6AE7AEAB6E}"/>
              </a:ext>
            </a:extLst>
          </p:cNvPr>
          <p:cNvCxnSpPr>
            <a:cxnSpLocks/>
          </p:cNvCxnSpPr>
          <p:nvPr/>
        </p:nvCxnSpPr>
        <p:spPr>
          <a:xfrm rot="5400000">
            <a:off x="7903416" y="4177079"/>
            <a:ext cx="1799621" cy="1630743"/>
          </a:xfrm>
          <a:prstGeom prst="curvedConnector3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B1D35DB5-AF60-DCCB-0A9D-C5F9FBF59305}"/>
              </a:ext>
            </a:extLst>
          </p:cNvPr>
          <p:cNvSpPr/>
          <p:nvPr/>
        </p:nvSpPr>
        <p:spPr>
          <a:xfrm>
            <a:off x="9797086" y="3440264"/>
            <a:ext cx="992221" cy="91041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A</a:t>
            </a:r>
            <a:r>
              <a:rPr lang="en-US" altLang="zh-CN" sz="3600" b="1" baseline="-10000" dirty="0">
                <a:solidFill>
                  <a:schemeClr val="tx1"/>
                </a:solidFill>
              </a:rPr>
              <a:t>1</a:t>
            </a:r>
            <a:endParaRPr lang="zh-CN" altLang="en-US" sz="3600" b="1" baseline="-10000" dirty="0">
              <a:solidFill>
                <a:schemeClr val="tx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CF0C7E9-522C-2A39-E90B-081E86770A51}"/>
              </a:ext>
            </a:extLst>
          </p:cNvPr>
          <p:cNvSpPr/>
          <p:nvPr/>
        </p:nvSpPr>
        <p:spPr>
          <a:xfrm>
            <a:off x="9797085" y="5691899"/>
            <a:ext cx="992221" cy="91041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B</a:t>
            </a:r>
            <a:r>
              <a:rPr lang="en-US" altLang="zh-CN" sz="3600" b="1" baseline="-10000" dirty="0">
                <a:solidFill>
                  <a:schemeClr val="tx1"/>
                </a:solidFill>
              </a:rPr>
              <a:t>1</a:t>
            </a:r>
            <a:endParaRPr lang="zh-CN" altLang="en-US" sz="3600" b="1" baseline="-10000" dirty="0">
              <a:solidFill>
                <a:schemeClr val="tx1"/>
              </a:solidFill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9DADA39-E9E9-50F2-6D6D-24ADCD55FCEB}"/>
              </a:ext>
            </a:extLst>
          </p:cNvPr>
          <p:cNvCxnSpPr>
            <a:cxnSpLocks/>
          </p:cNvCxnSpPr>
          <p:nvPr/>
        </p:nvCxnSpPr>
        <p:spPr>
          <a:xfrm>
            <a:off x="8028067" y="6155225"/>
            <a:ext cx="1590670" cy="355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EC2178F-AF7D-65A6-0459-D14E5C1934BC}"/>
              </a:ext>
            </a:extLst>
          </p:cNvPr>
          <p:cNvCxnSpPr>
            <a:cxnSpLocks/>
          </p:cNvCxnSpPr>
          <p:nvPr/>
        </p:nvCxnSpPr>
        <p:spPr>
          <a:xfrm>
            <a:off x="10256451" y="4469585"/>
            <a:ext cx="0" cy="10894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5C56AAB-9C90-E064-F884-EC0D2BD6E30A}"/>
              </a:ext>
            </a:extLst>
          </p:cNvPr>
          <p:cNvGrpSpPr/>
          <p:nvPr/>
        </p:nvGrpSpPr>
        <p:grpSpPr>
          <a:xfrm>
            <a:off x="11545624" y="2822312"/>
            <a:ext cx="6541929" cy="1097736"/>
            <a:chOff x="2396593" y="3861477"/>
            <a:chExt cx="6541929" cy="1095065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7A6ABED-16A1-071F-8364-994FEF56E024}"/>
                </a:ext>
              </a:extLst>
            </p:cNvPr>
            <p:cNvSpPr txBox="1"/>
            <p:nvPr/>
          </p:nvSpPr>
          <p:spPr>
            <a:xfrm>
              <a:off x="2396593" y="3861477"/>
              <a:ext cx="6541929" cy="1095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实际执行流：</a:t>
              </a:r>
              <a:r>
                <a:rPr lang="en-US" altLang="zh-CN" sz="2800" b="1" dirty="0"/>
                <a:t>A</a:t>
              </a:r>
              <a:r>
                <a:rPr lang="en-US" altLang="zh-CN" sz="2800" b="1" baseline="-10000" dirty="0"/>
                <a:t>0      </a:t>
              </a:r>
              <a:r>
                <a:rPr lang="en-US" altLang="zh-CN" sz="2800" b="1" dirty="0"/>
                <a:t>A</a:t>
              </a:r>
              <a:r>
                <a:rPr lang="en-US" altLang="zh-CN" sz="2800" b="1" baseline="-10000" dirty="0"/>
                <a:t>1      </a:t>
              </a:r>
              <a:r>
                <a:rPr lang="en-US" altLang="zh-CN" sz="2800" b="1" dirty="0"/>
                <a:t>B</a:t>
              </a:r>
              <a:r>
                <a:rPr lang="en-US" altLang="zh-CN" sz="2800" b="1" baseline="-10000" dirty="0"/>
                <a:t>0      </a:t>
              </a:r>
              <a:r>
                <a:rPr lang="en-US" altLang="zh-CN" sz="2800" b="1" dirty="0"/>
                <a:t>B</a:t>
              </a:r>
              <a:r>
                <a:rPr lang="en-US" altLang="zh-CN" sz="2800" b="1" baseline="-10000" dirty="0"/>
                <a:t>1</a:t>
              </a:r>
              <a:endParaRPr lang="zh-CN" altLang="en-US" sz="2800" b="1" baseline="-10000" dirty="0"/>
            </a:p>
            <a:p>
              <a:endParaRPr lang="zh-CN" altLang="en-US" sz="2800" b="1" baseline="-10000" dirty="0"/>
            </a:p>
            <a:p>
              <a:r>
                <a:rPr lang="zh-CN" altLang="en-US" sz="2800" b="1" baseline="-10000" dirty="0"/>
                <a:t>   </a:t>
              </a: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D5D6192-E2D4-88BC-E2AB-CAA9387E1488}"/>
                </a:ext>
              </a:extLst>
            </p:cNvPr>
            <p:cNvCxnSpPr/>
            <p:nvPr/>
          </p:nvCxnSpPr>
          <p:spPr>
            <a:xfrm>
              <a:off x="5031179" y="4116636"/>
              <a:ext cx="35992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C198B303-2CE9-817D-4AC7-738B7570115B}"/>
                </a:ext>
              </a:extLst>
            </p:cNvPr>
            <p:cNvCxnSpPr/>
            <p:nvPr/>
          </p:nvCxnSpPr>
          <p:spPr>
            <a:xfrm>
              <a:off x="5807918" y="4116636"/>
              <a:ext cx="35992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1BDF1AB7-E82C-FB4E-0D02-4FCBBE02137C}"/>
                </a:ext>
              </a:extLst>
            </p:cNvPr>
            <p:cNvCxnSpPr/>
            <p:nvPr/>
          </p:nvCxnSpPr>
          <p:spPr>
            <a:xfrm>
              <a:off x="6562468" y="4120779"/>
              <a:ext cx="35992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57EFCEBE-24DC-857A-83A7-C6A52343AA86}"/>
              </a:ext>
            </a:extLst>
          </p:cNvPr>
          <p:cNvSpPr txBox="1"/>
          <p:nvPr/>
        </p:nvSpPr>
        <p:spPr>
          <a:xfrm>
            <a:off x="11625503" y="55401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逻辑执行流：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719522E-F770-71D5-3A45-C46E3F3AF0E5}"/>
              </a:ext>
            </a:extLst>
          </p:cNvPr>
          <p:cNvSpPr txBox="1"/>
          <p:nvPr/>
        </p:nvSpPr>
        <p:spPr>
          <a:xfrm>
            <a:off x="14158348" y="4955131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C</a:t>
            </a:r>
            <a:r>
              <a:rPr lang="en-US" altLang="zh-CN" sz="2800" b="1" baseline="-10000" dirty="0"/>
              <a:t>0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A</a:t>
            </a:r>
            <a:r>
              <a:rPr lang="en-US" altLang="zh-CN" sz="2800" b="1" baseline="-10000" dirty="0"/>
              <a:t>0     </a:t>
            </a:r>
            <a:r>
              <a:rPr lang="en-US" altLang="zh-CN" sz="2800" b="1" dirty="0"/>
              <a:t> B</a:t>
            </a:r>
            <a:r>
              <a:rPr lang="en-US" altLang="zh-CN" sz="2800" b="1" baseline="-10000" dirty="0"/>
              <a:t>0</a:t>
            </a:r>
            <a:endParaRPr lang="zh-CN" altLang="en-US" sz="2800" dirty="0"/>
          </a:p>
        </p:txBody>
      </p:sp>
      <p:sp>
        <p:nvSpPr>
          <p:cNvPr id="63" name="左大括号 62">
            <a:extLst>
              <a:ext uri="{FF2B5EF4-FFF2-40B4-BE49-F238E27FC236}">
                <a16:creationId xmlns:a16="http://schemas.microsoft.com/office/drawing/2014/main" id="{B0ACD333-05FB-586E-E2D5-C4F1ACC56F9D}"/>
              </a:ext>
            </a:extLst>
          </p:cNvPr>
          <p:cNvSpPr/>
          <p:nvPr/>
        </p:nvSpPr>
        <p:spPr>
          <a:xfrm>
            <a:off x="13723733" y="5023500"/>
            <a:ext cx="359923" cy="155642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F019950-84CF-E9E8-388A-E002C33C542B}"/>
              </a:ext>
            </a:extLst>
          </p:cNvPr>
          <p:cNvSpPr txBox="1"/>
          <p:nvPr/>
        </p:nvSpPr>
        <p:spPr>
          <a:xfrm>
            <a:off x="14162536" y="6111771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C</a:t>
            </a:r>
            <a:r>
              <a:rPr lang="en-US" altLang="zh-CN" sz="2800" b="1" baseline="-10000" dirty="0"/>
              <a:t>1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A</a:t>
            </a:r>
            <a:r>
              <a:rPr lang="en-US" altLang="zh-CN" sz="2800" b="1" baseline="-10000" dirty="0"/>
              <a:t>1     </a:t>
            </a:r>
            <a:r>
              <a:rPr lang="en-US" altLang="zh-CN" sz="2800" b="1" dirty="0"/>
              <a:t> B</a:t>
            </a:r>
            <a:r>
              <a:rPr lang="en-US" altLang="zh-CN" sz="2800" b="1" baseline="-10000" dirty="0"/>
              <a:t>1</a:t>
            </a:r>
            <a:endParaRPr lang="zh-CN" altLang="en-US" sz="2800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4E0B27D1-BC99-37FB-385B-B01A12808E61}"/>
              </a:ext>
            </a:extLst>
          </p:cNvPr>
          <p:cNvCxnSpPr/>
          <p:nvPr/>
        </p:nvCxnSpPr>
        <p:spPr>
          <a:xfrm>
            <a:off x="15510934" y="6365601"/>
            <a:ext cx="3599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E1FACD74-D6EC-F2F0-FF7F-A88F13842260}"/>
              </a:ext>
            </a:extLst>
          </p:cNvPr>
          <p:cNvCxnSpPr/>
          <p:nvPr/>
        </p:nvCxnSpPr>
        <p:spPr>
          <a:xfrm>
            <a:off x="15486621" y="5190789"/>
            <a:ext cx="3599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7877217-7E86-5CB8-681C-76D1D9F27BF9}"/>
              </a:ext>
            </a:extLst>
          </p:cNvPr>
          <p:cNvSpPr txBox="1"/>
          <p:nvPr/>
        </p:nvSpPr>
        <p:spPr>
          <a:xfrm>
            <a:off x="11545624" y="4026991"/>
            <a:ext cx="6374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传统</a:t>
            </a:r>
            <a:r>
              <a:rPr lang="en-US" altLang="zh-CN" sz="2800" dirty="0"/>
              <a:t>GDB</a:t>
            </a:r>
            <a:r>
              <a:rPr lang="zh-CN" altLang="en-US" sz="2800" dirty="0"/>
              <a:t>显示的调用栈：</a:t>
            </a:r>
            <a:r>
              <a:rPr lang="en-US" altLang="zh-CN" sz="2800" b="1" dirty="0"/>
              <a:t>A</a:t>
            </a:r>
            <a:r>
              <a:rPr lang="en-US" altLang="zh-CN" sz="2800" b="1" baseline="-10000" dirty="0"/>
              <a:t>0</a:t>
            </a:r>
            <a:r>
              <a:rPr lang="en-US" altLang="zh-CN" sz="2800" b="1" dirty="0"/>
              <a:t>B</a:t>
            </a:r>
            <a:r>
              <a:rPr lang="en-US" altLang="zh-CN" sz="2800" b="1" baseline="-10000" dirty="0"/>
              <a:t>0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或</a:t>
            </a:r>
            <a:r>
              <a:rPr lang="en-US" altLang="zh-CN" sz="2800" b="1" dirty="0"/>
              <a:t> A</a:t>
            </a:r>
            <a:r>
              <a:rPr lang="en-US" altLang="zh-CN" sz="2800" b="1" baseline="-10000" dirty="0"/>
              <a:t>1</a:t>
            </a:r>
            <a:r>
              <a:rPr lang="en-US" altLang="zh-CN" sz="2800" b="1" dirty="0"/>
              <a:t>B</a:t>
            </a:r>
            <a:r>
              <a:rPr lang="en-US" altLang="zh-CN" sz="2800" b="1" baseline="-10000" dirty="0"/>
              <a:t>1 </a:t>
            </a:r>
            <a:endParaRPr lang="zh-CN" altLang="en-US" sz="28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2370DF3-37BE-2E77-1EF8-EB0BD55B39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9735" t="-815" r="9735" b="815"/>
          <a:stretch>
            <a:fillRect/>
          </a:stretch>
        </p:blipFill>
        <p:spPr>
          <a:xfrm>
            <a:off x="82678" y="2543242"/>
            <a:ext cx="6150081" cy="4325247"/>
          </a:xfrm>
          <a:custGeom>
            <a:avLst/>
            <a:gdLst>
              <a:gd name="connsiteX0" fmla="*/ 0 w 6571115"/>
              <a:gd name="connsiteY0" fmla="*/ 0 h 4621353"/>
              <a:gd name="connsiteX1" fmla="*/ 5311779 w 6571115"/>
              <a:gd name="connsiteY1" fmla="*/ 0 h 4621353"/>
              <a:gd name="connsiteX2" fmla="*/ 5311779 w 6571115"/>
              <a:gd name="connsiteY2" fmla="*/ 3080659 h 4621353"/>
              <a:gd name="connsiteX3" fmla="*/ 6571115 w 6571115"/>
              <a:gd name="connsiteY3" fmla="*/ 3080659 h 4621353"/>
              <a:gd name="connsiteX4" fmla="*/ 6571115 w 6571115"/>
              <a:gd name="connsiteY4" fmla="*/ 4621353 h 4621353"/>
              <a:gd name="connsiteX5" fmla="*/ 0 w 6571115"/>
              <a:gd name="connsiteY5" fmla="*/ 4621353 h 4621353"/>
              <a:gd name="connsiteX6" fmla="*/ 0 w 6571115"/>
              <a:gd name="connsiteY6" fmla="*/ 0 h 462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1115" h="4621353">
                <a:moveTo>
                  <a:pt x="0" y="0"/>
                </a:moveTo>
                <a:lnTo>
                  <a:pt x="5311779" y="0"/>
                </a:lnTo>
                <a:lnTo>
                  <a:pt x="5311779" y="3080659"/>
                </a:lnTo>
                <a:lnTo>
                  <a:pt x="6571115" y="3080659"/>
                </a:lnTo>
                <a:lnTo>
                  <a:pt x="6571115" y="4621353"/>
                </a:lnTo>
                <a:lnTo>
                  <a:pt x="0" y="462135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2CF5BB06-B9EA-8780-A3F4-924F35E4C53A}"/>
              </a:ext>
            </a:extLst>
          </p:cNvPr>
          <p:cNvSpPr txBox="1"/>
          <p:nvPr/>
        </p:nvSpPr>
        <p:spPr>
          <a:xfrm>
            <a:off x="9503736" y="7072807"/>
            <a:ext cx="6979271" cy="2693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/>
              <a:t>Rust</a:t>
            </a:r>
            <a:r>
              <a:rPr lang="zh-CN" altLang="en-US" sz="3200" b="1" dirty="0"/>
              <a:t>异步的底层原理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  异步函数会被</a:t>
            </a:r>
            <a:r>
              <a:rPr lang="en-US" altLang="zh-CN" sz="2800" dirty="0"/>
              <a:t>Rust</a:t>
            </a:r>
            <a:r>
              <a:rPr lang="zh-CN" altLang="en-US" sz="2800" dirty="0"/>
              <a:t>编译器转化成</a:t>
            </a:r>
            <a:r>
              <a:rPr lang="zh-CN" altLang="en-US" sz="2800" b="1" dirty="0">
                <a:solidFill>
                  <a:srgbClr val="FF0000"/>
                </a:solidFill>
              </a:rPr>
              <a:t>包含</a:t>
            </a:r>
            <a:r>
              <a:rPr lang="en-US" altLang="zh-CN" sz="2800" b="1" dirty="0">
                <a:solidFill>
                  <a:srgbClr val="FF0000"/>
                </a:solidFill>
              </a:rPr>
              <a:t>poll</a:t>
            </a:r>
            <a:r>
              <a:rPr lang="zh-CN" altLang="en-US" sz="2800" b="1" dirty="0">
                <a:solidFill>
                  <a:srgbClr val="FF0000"/>
                </a:solidFill>
              </a:rPr>
              <a:t>方法的状态机</a:t>
            </a:r>
            <a:r>
              <a:rPr lang="zh-CN" altLang="en-US" sz="2800" dirty="0"/>
              <a:t>，异步运行时通过</a:t>
            </a:r>
            <a:r>
              <a:rPr lang="zh-CN" altLang="en-US" sz="2800" b="1" dirty="0">
                <a:solidFill>
                  <a:srgbClr val="FF0000"/>
                </a:solidFill>
              </a:rPr>
              <a:t>调用</a:t>
            </a:r>
            <a:r>
              <a:rPr lang="en-US" altLang="zh-CN" sz="2800" b="1" dirty="0">
                <a:solidFill>
                  <a:srgbClr val="FF0000"/>
                </a:solidFill>
              </a:rPr>
              <a:t>poll</a:t>
            </a:r>
            <a:r>
              <a:rPr lang="zh-CN" altLang="en-US" sz="2800" b="1" dirty="0">
                <a:solidFill>
                  <a:srgbClr val="FF0000"/>
                </a:solidFill>
              </a:rPr>
              <a:t>方法</a:t>
            </a:r>
            <a:r>
              <a:rPr lang="zh-CN" altLang="en-US" sz="2800" b="1" dirty="0"/>
              <a:t>查询异步函数运行状态</a:t>
            </a:r>
          </a:p>
        </p:txBody>
      </p:sp>
    </p:spTree>
    <p:extLst>
      <p:ext uri="{BB962C8B-B14F-4D97-AF65-F5344CB8AC3E}">
        <p14:creationId xmlns:p14="http://schemas.microsoft.com/office/powerpoint/2010/main" val="17238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/>
      <p:bldP spid="14" grpId="0" animBg="1"/>
      <p:bldP spid="29" grpId="0" animBg="1"/>
      <p:bldP spid="36" grpId="0"/>
      <p:bldP spid="44" grpId="0" animBg="1"/>
      <p:bldP spid="45" grpId="0" animBg="1"/>
      <p:bldP spid="62" grpId="0"/>
      <p:bldP spid="64" grpId="0"/>
      <p:bldP spid="63" grpId="0" animBg="1"/>
      <p:bldP spid="66" grpId="0"/>
      <p:bldP spid="12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18505-ACE3-557B-1AE6-BD8FA345E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54F577F1-2699-3A8D-A3DD-24B823C7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8B4C6D0E-B1A5-1D4A-497B-89ED87129EFA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BD4C948D-959B-62C3-CF46-EBBA5D98A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0C3D4B5-2982-FE42-4E0D-F1B6499266E3}"/>
              </a:ext>
            </a:extLst>
          </p:cNvPr>
          <p:cNvSpPr/>
          <p:nvPr/>
        </p:nvSpPr>
        <p:spPr>
          <a:xfrm>
            <a:off x="3133840" y="159904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AF81FA5-4E5B-4268-5093-93EC72DDAD95}"/>
              </a:ext>
            </a:extLst>
          </p:cNvPr>
          <p:cNvSpPr/>
          <p:nvPr/>
        </p:nvSpPr>
        <p:spPr>
          <a:xfrm rot="10800000">
            <a:off x="3859042" y="892102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8221D54-BA87-90DF-BD57-84F3C5DC908F}"/>
              </a:ext>
            </a:extLst>
          </p:cNvPr>
          <p:cNvSpPr/>
          <p:nvPr/>
        </p:nvSpPr>
        <p:spPr>
          <a:xfrm>
            <a:off x="5255611" y="149512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420D782-95D0-0C0F-CA1B-5EA796C7A908}"/>
              </a:ext>
            </a:extLst>
          </p:cNvPr>
          <p:cNvSpPr/>
          <p:nvPr/>
        </p:nvSpPr>
        <p:spPr>
          <a:xfrm>
            <a:off x="7397005" y="149512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269A77-8EE6-C916-0625-05FA28FA2F5B}"/>
              </a:ext>
            </a:extLst>
          </p:cNvPr>
          <p:cNvSpPr/>
          <p:nvPr/>
        </p:nvSpPr>
        <p:spPr>
          <a:xfrm>
            <a:off x="9538399" y="15691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68D1049-418C-C6E5-C386-B1D83D1E513B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EE15878-1E70-98A2-C84D-C9AA265628D1}"/>
              </a:ext>
            </a:extLst>
          </p:cNvPr>
          <p:cNvSpPr/>
          <p:nvPr/>
        </p:nvSpPr>
        <p:spPr>
          <a:xfrm>
            <a:off x="13854558" y="170063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6273B35-F147-3DDD-C83D-11E3F95AABF8}"/>
              </a:ext>
            </a:extLst>
          </p:cNvPr>
          <p:cNvSpPr txBox="1"/>
          <p:nvPr/>
        </p:nvSpPr>
        <p:spPr>
          <a:xfrm>
            <a:off x="636713" y="1910177"/>
            <a:ext cx="7368036" cy="3181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Step1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静态分析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编译产物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得到区分执行流的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异步函数依赖关系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实例偏移量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解析实例中成员信息依赖关系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F0BD65-4F4B-522A-917D-B2A851F94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749" y="1668748"/>
            <a:ext cx="10067313" cy="78401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1BFB44-C286-A1AA-3530-DAD6F4EE4D5F}"/>
              </a:ext>
            </a:extLst>
          </p:cNvPr>
          <p:cNvSpPr txBox="1"/>
          <p:nvPr/>
        </p:nvSpPr>
        <p:spPr>
          <a:xfrm>
            <a:off x="665145" y="8510174"/>
            <a:ext cx="7518772" cy="130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Step3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交互式断点调试打印调用栈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、事后的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火焰图分析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6F9A64-61B2-0CA3-B313-F12A22C4B243}"/>
              </a:ext>
            </a:extLst>
          </p:cNvPr>
          <p:cNvSpPr txBox="1"/>
          <p:nvPr/>
        </p:nvSpPr>
        <p:spPr>
          <a:xfrm>
            <a:off x="986455" y="1289500"/>
            <a:ext cx="3533314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8155" eaLnBrk="0">
              <a:lnSpc>
                <a:spcPct val="87000"/>
              </a:lnSpc>
            </a:pPr>
            <a:r>
              <a:rPr lang="zh-CN" altLang="en-US" sz="4000" b="1" dirty="0"/>
              <a:t>整体框架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B82A04-31D8-60D9-9C14-BC6416E52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50" y="926025"/>
            <a:ext cx="1091048" cy="10910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DCEA80C-77C1-6898-2038-416247614BFF}"/>
              </a:ext>
            </a:extLst>
          </p:cNvPr>
          <p:cNvSpPr/>
          <p:nvPr/>
        </p:nvSpPr>
        <p:spPr>
          <a:xfrm flipV="1">
            <a:off x="1381052" y="1954944"/>
            <a:ext cx="2421688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0F6B1A-3E75-0776-250D-6BB26E354985}"/>
              </a:ext>
            </a:extLst>
          </p:cNvPr>
          <p:cNvSpPr txBox="1"/>
          <p:nvPr/>
        </p:nvSpPr>
        <p:spPr>
          <a:xfrm>
            <a:off x="636712" y="4968040"/>
            <a:ext cx="73680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Step2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GDB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检测点触发脚本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（多种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Tracer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）收集信息，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用白名单控制被调范围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GDB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poll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函数出入口打断点实现监测点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GDB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触发脚本实现非侵入式“插桩”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Tracer</a:t>
            </a:r>
          </a:p>
          <a:p>
            <a:endParaRPr lang="zh-CN" altLang="en-US" dirty="0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885CF735-C0C4-F0FA-B69C-346376F63C1C}"/>
              </a:ext>
            </a:extLst>
          </p:cNvPr>
          <p:cNvGrpSpPr/>
          <p:nvPr/>
        </p:nvGrpSpPr>
        <p:grpSpPr>
          <a:xfrm>
            <a:off x="8171543" y="2552591"/>
            <a:ext cx="9937690" cy="1518666"/>
            <a:chOff x="1655329" y="7736633"/>
            <a:chExt cx="12990982" cy="1763314"/>
          </a:xfrm>
          <a:solidFill>
            <a:srgbClr val="FF0000"/>
          </a:solidFill>
        </p:grpSpPr>
        <p:sp>
          <p:nvSpPr>
            <p:cNvPr id="126" name="减号 125">
              <a:extLst>
                <a:ext uri="{FF2B5EF4-FFF2-40B4-BE49-F238E27FC236}">
                  <a16:creationId xmlns:a16="http://schemas.microsoft.com/office/drawing/2014/main" id="{C6F1CE2C-9367-B423-3BD9-30484281CBCF}"/>
                </a:ext>
              </a:extLst>
            </p:cNvPr>
            <p:cNvSpPr/>
            <p:nvPr/>
          </p:nvSpPr>
          <p:spPr>
            <a:xfrm>
              <a:off x="1835871" y="7736634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减号 126">
              <a:extLst>
                <a:ext uri="{FF2B5EF4-FFF2-40B4-BE49-F238E27FC236}">
                  <a16:creationId xmlns:a16="http://schemas.microsoft.com/office/drawing/2014/main" id="{8C6030EC-B2DF-D3E9-269F-4D146262E169}"/>
                </a:ext>
              </a:extLst>
            </p:cNvPr>
            <p:cNvSpPr/>
            <p:nvPr/>
          </p:nvSpPr>
          <p:spPr>
            <a:xfrm>
              <a:off x="2567985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减号 127">
              <a:extLst>
                <a:ext uri="{FF2B5EF4-FFF2-40B4-BE49-F238E27FC236}">
                  <a16:creationId xmlns:a16="http://schemas.microsoft.com/office/drawing/2014/main" id="{99C75AC1-A330-F033-AC53-6B4AF6DBAAAC}"/>
                </a:ext>
              </a:extLst>
            </p:cNvPr>
            <p:cNvSpPr/>
            <p:nvPr/>
          </p:nvSpPr>
          <p:spPr>
            <a:xfrm>
              <a:off x="3265140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减号 128">
              <a:extLst>
                <a:ext uri="{FF2B5EF4-FFF2-40B4-BE49-F238E27FC236}">
                  <a16:creationId xmlns:a16="http://schemas.microsoft.com/office/drawing/2014/main" id="{7EA403E7-9BBA-FA89-0FA7-E7F0A2EE4084}"/>
                </a:ext>
              </a:extLst>
            </p:cNvPr>
            <p:cNvSpPr/>
            <p:nvPr/>
          </p:nvSpPr>
          <p:spPr>
            <a:xfrm>
              <a:off x="4056529" y="7736634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减号 129">
              <a:extLst>
                <a:ext uri="{FF2B5EF4-FFF2-40B4-BE49-F238E27FC236}">
                  <a16:creationId xmlns:a16="http://schemas.microsoft.com/office/drawing/2014/main" id="{DF41D2EE-2115-4604-FBB0-0F6AA8BFF0ED}"/>
                </a:ext>
              </a:extLst>
            </p:cNvPr>
            <p:cNvSpPr/>
            <p:nvPr/>
          </p:nvSpPr>
          <p:spPr>
            <a:xfrm>
              <a:off x="4788643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减号 130">
              <a:extLst>
                <a:ext uri="{FF2B5EF4-FFF2-40B4-BE49-F238E27FC236}">
                  <a16:creationId xmlns:a16="http://schemas.microsoft.com/office/drawing/2014/main" id="{4E35A47F-BDEF-AE87-6C15-3621A6E9C3A9}"/>
                </a:ext>
              </a:extLst>
            </p:cNvPr>
            <p:cNvSpPr/>
            <p:nvPr/>
          </p:nvSpPr>
          <p:spPr>
            <a:xfrm>
              <a:off x="5485798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减号 131">
              <a:extLst>
                <a:ext uri="{FF2B5EF4-FFF2-40B4-BE49-F238E27FC236}">
                  <a16:creationId xmlns:a16="http://schemas.microsoft.com/office/drawing/2014/main" id="{BD534DB3-D48A-9117-4577-C0596FEF0C6C}"/>
                </a:ext>
              </a:extLst>
            </p:cNvPr>
            <p:cNvSpPr/>
            <p:nvPr/>
          </p:nvSpPr>
          <p:spPr>
            <a:xfrm>
              <a:off x="6215609" y="7736634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减号 132">
              <a:extLst>
                <a:ext uri="{FF2B5EF4-FFF2-40B4-BE49-F238E27FC236}">
                  <a16:creationId xmlns:a16="http://schemas.microsoft.com/office/drawing/2014/main" id="{71AC02FA-05B7-0CD5-12B7-A6CF7F6D8829}"/>
                </a:ext>
              </a:extLst>
            </p:cNvPr>
            <p:cNvSpPr/>
            <p:nvPr/>
          </p:nvSpPr>
          <p:spPr>
            <a:xfrm>
              <a:off x="6947723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减号 133">
              <a:extLst>
                <a:ext uri="{FF2B5EF4-FFF2-40B4-BE49-F238E27FC236}">
                  <a16:creationId xmlns:a16="http://schemas.microsoft.com/office/drawing/2014/main" id="{2865CCCE-1960-BFDC-A8DC-A213BCA32216}"/>
                </a:ext>
              </a:extLst>
            </p:cNvPr>
            <p:cNvSpPr/>
            <p:nvPr/>
          </p:nvSpPr>
          <p:spPr>
            <a:xfrm>
              <a:off x="7644878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减号 134">
              <a:extLst>
                <a:ext uri="{FF2B5EF4-FFF2-40B4-BE49-F238E27FC236}">
                  <a16:creationId xmlns:a16="http://schemas.microsoft.com/office/drawing/2014/main" id="{E15EEFDC-643A-1A36-9F82-446DDEEB3B9D}"/>
                </a:ext>
              </a:extLst>
            </p:cNvPr>
            <p:cNvSpPr/>
            <p:nvPr/>
          </p:nvSpPr>
          <p:spPr>
            <a:xfrm>
              <a:off x="8436267" y="7736634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减号 135">
              <a:extLst>
                <a:ext uri="{FF2B5EF4-FFF2-40B4-BE49-F238E27FC236}">
                  <a16:creationId xmlns:a16="http://schemas.microsoft.com/office/drawing/2014/main" id="{A775B71A-0819-B61C-B4EC-83C7AB052628}"/>
                </a:ext>
              </a:extLst>
            </p:cNvPr>
            <p:cNvSpPr/>
            <p:nvPr/>
          </p:nvSpPr>
          <p:spPr>
            <a:xfrm>
              <a:off x="9168381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减号 136">
              <a:extLst>
                <a:ext uri="{FF2B5EF4-FFF2-40B4-BE49-F238E27FC236}">
                  <a16:creationId xmlns:a16="http://schemas.microsoft.com/office/drawing/2014/main" id="{360A27EF-7F28-6541-0C53-603D689B511F}"/>
                </a:ext>
              </a:extLst>
            </p:cNvPr>
            <p:cNvSpPr/>
            <p:nvPr/>
          </p:nvSpPr>
          <p:spPr>
            <a:xfrm>
              <a:off x="9865536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减号 137">
              <a:extLst>
                <a:ext uri="{FF2B5EF4-FFF2-40B4-BE49-F238E27FC236}">
                  <a16:creationId xmlns:a16="http://schemas.microsoft.com/office/drawing/2014/main" id="{928AB2A1-620E-8C27-9E64-4361D2C1AAA9}"/>
                </a:ext>
              </a:extLst>
            </p:cNvPr>
            <p:cNvSpPr/>
            <p:nvPr/>
          </p:nvSpPr>
          <p:spPr>
            <a:xfrm rot="16200000">
              <a:off x="1538251" y="7883603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减号 138">
              <a:extLst>
                <a:ext uri="{FF2B5EF4-FFF2-40B4-BE49-F238E27FC236}">
                  <a16:creationId xmlns:a16="http://schemas.microsoft.com/office/drawing/2014/main" id="{D559488C-EBDC-3215-895A-923B748E4F5D}"/>
                </a:ext>
              </a:extLst>
            </p:cNvPr>
            <p:cNvSpPr/>
            <p:nvPr/>
          </p:nvSpPr>
          <p:spPr>
            <a:xfrm rot="16200000">
              <a:off x="1540271" y="8438602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减号 139">
              <a:extLst>
                <a:ext uri="{FF2B5EF4-FFF2-40B4-BE49-F238E27FC236}">
                  <a16:creationId xmlns:a16="http://schemas.microsoft.com/office/drawing/2014/main" id="{3D8752D1-DFF3-9AD6-8972-80B11F173FFF}"/>
                </a:ext>
              </a:extLst>
            </p:cNvPr>
            <p:cNvSpPr/>
            <p:nvPr/>
          </p:nvSpPr>
          <p:spPr>
            <a:xfrm rot="16200000">
              <a:off x="1538252" y="8950061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减号 140">
              <a:extLst>
                <a:ext uri="{FF2B5EF4-FFF2-40B4-BE49-F238E27FC236}">
                  <a16:creationId xmlns:a16="http://schemas.microsoft.com/office/drawing/2014/main" id="{2EB88FA3-14C3-F2C3-D5D5-17E37C37F81B}"/>
                </a:ext>
              </a:extLst>
            </p:cNvPr>
            <p:cNvSpPr/>
            <p:nvPr/>
          </p:nvSpPr>
          <p:spPr>
            <a:xfrm>
              <a:off x="1666214" y="932024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减号 141">
              <a:extLst>
                <a:ext uri="{FF2B5EF4-FFF2-40B4-BE49-F238E27FC236}">
                  <a16:creationId xmlns:a16="http://schemas.microsoft.com/office/drawing/2014/main" id="{7D099D60-69C1-CD65-FB26-61F4D2D9E9F9}"/>
                </a:ext>
              </a:extLst>
            </p:cNvPr>
            <p:cNvSpPr/>
            <p:nvPr/>
          </p:nvSpPr>
          <p:spPr>
            <a:xfrm>
              <a:off x="2387442" y="932024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减号 142">
              <a:extLst>
                <a:ext uri="{FF2B5EF4-FFF2-40B4-BE49-F238E27FC236}">
                  <a16:creationId xmlns:a16="http://schemas.microsoft.com/office/drawing/2014/main" id="{E4082458-BA07-0B1A-DF02-540EA1379F47}"/>
                </a:ext>
              </a:extLst>
            </p:cNvPr>
            <p:cNvSpPr/>
            <p:nvPr/>
          </p:nvSpPr>
          <p:spPr>
            <a:xfrm>
              <a:off x="3084597" y="932024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减号 143">
              <a:extLst>
                <a:ext uri="{FF2B5EF4-FFF2-40B4-BE49-F238E27FC236}">
                  <a16:creationId xmlns:a16="http://schemas.microsoft.com/office/drawing/2014/main" id="{6DF9B447-1E47-10CA-348D-0B707ACB38B1}"/>
                </a:ext>
              </a:extLst>
            </p:cNvPr>
            <p:cNvSpPr/>
            <p:nvPr/>
          </p:nvSpPr>
          <p:spPr>
            <a:xfrm>
              <a:off x="3875986" y="932024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减号 144">
              <a:extLst>
                <a:ext uri="{FF2B5EF4-FFF2-40B4-BE49-F238E27FC236}">
                  <a16:creationId xmlns:a16="http://schemas.microsoft.com/office/drawing/2014/main" id="{02FDCB57-8A69-CC32-8A33-BA600AD8A784}"/>
                </a:ext>
              </a:extLst>
            </p:cNvPr>
            <p:cNvSpPr/>
            <p:nvPr/>
          </p:nvSpPr>
          <p:spPr>
            <a:xfrm>
              <a:off x="4608100" y="932024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减号 145">
              <a:extLst>
                <a:ext uri="{FF2B5EF4-FFF2-40B4-BE49-F238E27FC236}">
                  <a16:creationId xmlns:a16="http://schemas.microsoft.com/office/drawing/2014/main" id="{3C1CD449-8387-D84D-078A-0406C9B5A18E}"/>
                </a:ext>
              </a:extLst>
            </p:cNvPr>
            <p:cNvSpPr/>
            <p:nvPr/>
          </p:nvSpPr>
          <p:spPr>
            <a:xfrm>
              <a:off x="5305255" y="932024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减号 146">
              <a:extLst>
                <a:ext uri="{FF2B5EF4-FFF2-40B4-BE49-F238E27FC236}">
                  <a16:creationId xmlns:a16="http://schemas.microsoft.com/office/drawing/2014/main" id="{FAAC558D-B37C-4A45-8C32-CC37830561A6}"/>
                </a:ext>
              </a:extLst>
            </p:cNvPr>
            <p:cNvSpPr/>
            <p:nvPr/>
          </p:nvSpPr>
          <p:spPr>
            <a:xfrm>
              <a:off x="6035066" y="932024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减号 147">
              <a:extLst>
                <a:ext uri="{FF2B5EF4-FFF2-40B4-BE49-F238E27FC236}">
                  <a16:creationId xmlns:a16="http://schemas.microsoft.com/office/drawing/2014/main" id="{E9C82AB9-2175-F9A6-8894-B542B9178638}"/>
                </a:ext>
              </a:extLst>
            </p:cNvPr>
            <p:cNvSpPr/>
            <p:nvPr/>
          </p:nvSpPr>
          <p:spPr>
            <a:xfrm>
              <a:off x="6767180" y="932024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减号 148">
              <a:extLst>
                <a:ext uri="{FF2B5EF4-FFF2-40B4-BE49-F238E27FC236}">
                  <a16:creationId xmlns:a16="http://schemas.microsoft.com/office/drawing/2014/main" id="{66C77A53-3866-2E1A-1338-CA11B6610EA6}"/>
                </a:ext>
              </a:extLst>
            </p:cNvPr>
            <p:cNvSpPr/>
            <p:nvPr/>
          </p:nvSpPr>
          <p:spPr>
            <a:xfrm>
              <a:off x="7464335" y="932024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减号 149">
              <a:extLst>
                <a:ext uri="{FF2B5EF4-FFF2-40B4-BE49-F238E27FC236}">
                  <a16:creationId xmlns:a16="http://schemas.microsoft.com/office/drawing/2014/main" id="{258B5C3A-182E-0A8F-2F9F-6013A26BBA5B}"/>
                </a:ext>
              </a:extLst>
            </p:cNvPr>
            <p:cNvSpPr/>
            <p:nvPr/>
          </p:nvSpPr>
          <p:spPr>
            <a:xfrm>
              <a:off x="8255724" y="932024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减号 150">
              <a:extLst>
                <a:ext uri="{FF2B5EF4-FFF2-40B4-BE49-F238E27FC236}">
                  <a16:creationId xmlns:a16="http://schemas.microsoft.com/office/drawing/2014/main" id="{101BC909-9653-623A-F65C-557A829DE332}"/>
                </a:ext>
              </a:extLst>
            </p:cNvPr>
            <p:cNvSpPr/>
            <p:nvPr/>
          </p:nvSpPr>
          <p:spPr>
            <a:xfrm>
              <a:off x="8987838" y="932024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减号 151">
              <a:extLst>
                <a:ext uri="{FF2B5EF4-FFF2-40B4-BE49-F238E27FC236}">
                  <a16:creationId xmlns:a16="http://schemas.microsoft.com/office/drawing/2014/main" id="{F806FD43-4104-135B-29F8-029968A3746E}"/>
                </a:ext>
              </a:extLst>
            </p:cNvPr>
            <p:cNvSpPr/>
            <p:nvPr/>
          </p:nvSpPr>
          <p:spPr>
            <a:xfrm>
              <a:off x="9684993" y="932024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减号 152">
              <a:extLst>
                <a:ext uri="{FF2B5EF4-FFF2-40B4-BE49-F238E27FC236}">
                  <a16:creationId xmlns:a16="http://schemas.microsoft.com/office/drawing/2014/main" id="{5A2A0DEB-5F2F-3C21-403E-50D0235FB19F}"/>
                </a:ext>
              </a:extLst>
            </p:cNvPr>
            <p:cNvSpPr/>
            <p:nvPr/>
          </p:nvSpPr>
          <p:spPr>
            <a:xfrm rot="16200000">
              <a:off x="14214090" y="7883602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减号 153">
              <a:extLst>
                <a:ext uri="{FF2B5EF4-FFF2-40B4-BE49-F238E27FC236}">
                  <a16:creationId xmlns:a16="http://schemas.microsoft.com/office/drawing/2014/main" id="{85E1F97C-A837-0C10-A717-F4A3ADC5228E}"/>
                </a:ext>
              </a:extLst>
            </p:cNvPr>
            <p:cNvSpPr/>
            <p:nvPr/>
          </p:nvSpPr>
          <p:spPr>
            <a:xfrm rot="16200000">
              <a:off x="14216110" y="8438601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减号 154">
              <a:extLst>
                <a:ext uri="{FF2B5EF4-FFF2-40B4-BE49-F238E27FC236}">
                  <a16:creationId xmlns:a16="http://schemas.microsoft.com/office/drawing/2014/main" id="{57F3FD44-50F4-8834-E194-229F8B4AF746}"/>
                </a:ext>
              </a:extLst>
            </p:cNvPr>
            <p:cNvSpPr/>
            <p:nvPr/>
          </p:nvSpPr>
          <p:spPr>
            <a:xfrm rot="16200000">
              <a:off x="14214091" y="8950060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减号 155">
              <a:extLst>
                <a:ext uri="{FF2B5EF4-FFF2-40B4-BE49-F238E27FC236}">
                  <a16:creationId xmlns:a16="http://schemas.microsoft.com/office/drawing/2014/main" id="{3A8FD51B-4D85-E20C-7884-A550EF7E86FE}"/>
                </a:ext>
              </a:extLst>
            </p:cNvPr>
            <p:cNvSpPr/>
            <p:nvPr/>
          </p:nvSpPr>
          <p:spPr>
            <a:xfrm>
              <a:off x="10656925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减号 156">
              <a:extLst>
                <a:ext uri="{FF2B5EF4-FFF2-40B4-BE49-F238E27FC236}">
                  <a16:creationId xmlns:a16="http://schemas.microsoft.com/office/drawing/2014/main" id="{2485EAA1-ECD6-D208-9405-70FCB308F869}"/>
                </a:ext>
              </a:extLst>
            </p:cNvPr>
            <p:cNvSpPr/>
            <p:nvPr/>
          </p:nvSpPr>
          <p:spPr>
            <a:xfrm>
              <a:off x="11354080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减号 157">
              <a:extLst>
                <a:ext uri="{FF2B5EF4-FFF2-40B4-BE49-F238E27FC236}">
                  <a16:creationId xmlns:a16="http://schemas.microsoft.com/office/drawing/2014/main" id="{8EA56D66-8BEB-2E2B-0558-D18E0993835D}"/>
                </a:ext>
              </a:extLst>
            </p:cNvPr>
            <p:cNvSpPr/>
            <p:nvPr/>
          </p:nvSpPr>
          <p:spPr>
            <a:xfrm>
              <a:off x="12145469" y="7736634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减号 158">
              <a:extLst>
                <a:ext uri="{FF2B5EF4-FFF2-40B4-BE49-F238E27FC236}">
                  <a16:creationId xmlns:a16="http://schemas.microsoft.com/office/drawing/2014/main" id="{F04C269E-2F2A-F15F-B9C1-58802FE1B73E}"/>
                </a:ext>
              </a:extLst>
            </p:cNvPr>
            <p:cNvSpPr/>
            <p:nvPr/>
          </p:nvSpPr>
          <p:spPr>
            <a:xfrm>
              <a:off x="12877583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减号 159">
              <a:extLst>
                <a:ext uri="{FF2B5EF4-FFF2-40B4-BE49-F238E27FC236}">
                  <a16:creationId xmlns:a16="http://schemas.microsoft.com/office/drawing/2014/main" id="{6C49F3C8-C336-79AA-0366-88D40501B5C6}"/>
                </a:ext>
              </a:extLst>
            </p:cNvPr>
            <p:cNvSpPr/>
            <p:nvPr/>
          </p:nvSpPr>
          <p:spPr>
            <a:xfrm>
              <a:off x="13574738" y="7736633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减号 160">
              <a:extLst>
                <a:ext uri="{FF2B5EF4-FFF2-40B4-BE49-F238E27FC236}">
                  <a16:creationId xmlns:a16="http://schemas.microsoft.com/office/drawing/2014/main" id="{8F6BA1B8-2885-C126-6346-A4F8FD1E706C}"/>
                </a:ext>
              </a:extLst>
            </p:cNvPr>
            <p:cNvSpPr/>
            <p:nvPr/>
          </p:nvSpPr>
          <p:spPr>
            <a:xfrm>
              <a:off x="10387606" y="930919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减号 161">
              <a:extLst>
                <a:ext uri="{FF2B5EF4-FFF2-40B4-BE49-F238E27FC236}">
                  <a16:creationId xmlns:a16="http://schemas.microsoft.com/office/drawing/2014/main" id="{FE84C950-4C73-51B9-6051-05854529EDDC}"/>
                </a:ext>
              </a:extLst>
            </p:cNvPr>
            <p:cNvSpPr/>
            <p:nvPr/>
          </p:nvSpPr>
          <p:spPr>
            <a:xfrm>
              <a:off x="11119720" y="930919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减号 162">
              <a:extLst>
                <a:ext uri="{FF2B5EF4-FFF2-40B4-BE49-F238E27FC236}">
                  <a16:creationId xmlns:a16="http://schemas.microsoft.com/office/drawing/2014/main" id="{252B6503-935F-C99F-A1B0-9987885B73D6}"/>
                </a:ext>
              </a:extLst>
            </p:cNvPr>
            <p:cNvSpPr/>
            <p:nvPr/>
          </p:nvSpPr>
          <p:spPr>
            <a:xfrm>
              <a:off x="11816875" y="930919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减号 163">
              <a:extLst>
                <a:ext uri="{FF2B5EF4-FFF2-40B4-BE49-F238E27FC236}">
                  <a16:creationId xmlns:a16="http://schemas.microsoft.com/office/drawing/2014/main" id="{913BA21E-275E-6033-E291-BF193FEE00F5}"/>
                </a:ext>
              </a:extLst>
            </p:cNvPr>
            <p:cNvSpPr/>
            <p:nvPr/>
          </p:nvSpPr>
          <p:spPr>
            <a:xfrm>
              <a:off x="12575606" y="930919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减号 164">
              <a:extLst>
                <a:ext uri="{FF2B5EF4-FFF2-40B4-BE49-F238E27FC236}">
                  <a16:creationId xmlns:a16="http://schemas.microsoft.com/office/drawing/2014/main" id="{2834EAF0-BCC8-9820-6827-ECD6E1670DC8}"/>
                </a:ext>
              </a:extLst>
            </p:cNvPr>
            <p:cNvSpPr/>
            <p:nvPr/>
          </p:nvSpPr>
          <p:spPr>
            <a:xfrm>
              <a:off x="13307720" y="930919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减号 165">
              <a:extLst>
                <a:ext uri="{FF2B5EF4-FFF2-40B4-BE49-F238E27FC236}">
                  <a16:creationId xmlns:a16="http://schemas.microsoft.com/office/drawing/2014/main" id="{FB0144A8-FC04-E218-0851-05008EB5A288}"/>
                </a:ext>
              </a:extLst>
            </p:cNvPr>
            <p:cNvSpPr/>
            <p:nvPr/>
          </p:nvSpPr>
          <p:spPr>
            <a:xfrm>
              <a:off x="14004875" y="930919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5642DC60-4821-CE78-AECD-371D6282D711}"/>
              </a:ext>
            </a:extLst>
          </p:cNvPr>
          <p:cNvGrpSpPr/>
          <p:nvPr/>
        </p:nvGrpSpPr>
        <p:grpSpPr>
          <a:xfrm>
            <a:off x="8171543" y="4080778"/>
            <a:ext cx="9937690" cy="3153482"/>
            <a:chOff x="1640013" y="3118670"/>
            <a:chExt cx="12990983" cy="2775687"/>
          </a:xfrm>
          <a:solidFill>
            <a:srgbClr val="FF0000"/>
          </a:solidFill>
        </p:grpSpPr>
        <p:sp>
          <p:nvSpPr>
            <p:cNvPr id="168" name="减号 167">
              <a:extLst>
                <a:ext uri="{FF2B5EF4-FFF2-40B4-BE49-F238E27FC236}">
                  <a16:creationId xmlns:a16="http://schemas.microsoft.com/office/drawing/2014/main" id="{71F9E21D-D210-995F-DDB6-99FCAF408AC5}"/>
                </a:ext>
              </a:extLst>
            </p:cNvPr>
            <p:cNvSpPr/>
            <p:nvPr/>
          </p:nvSpPr>
          <p:spPr>
            <a:xfrm>
              <a:off x="1820556" y="311867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69" name="减号 168">
              <a:extLst>
                <a:ext uri="{FF2B5EF4-FFF2-40B4-BE49-F238E27FC236}">
                  <a16:creationId xmlns:a16="http://schemas.microsoft.com/office/drawing/2014/main" id="{13C21C45-D3D7-3F33-1275-7F0448F8991D}"/>
                </a:ext>
              </a:extLst>
            </p:cNvPr>
            <p:cNvSpPr/>
            <p:nvPr/>
          </p:nvSpPr>
          <p:spPr>
            <a:xfrm>
              <a:off x="2552670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0" name="减号 169">
              <a:extLst>
                <a:ext uri="{FF2B5EF4-FFF2-40B4-BE49-F238E27FC236}">
                  <a16:creationId xmlns:a16="http://schemas.microsoft.com/office/drawing/2014/main" id="{587338F3-4C9C-5F3E-301E-E99B871F5C6A}"/>
                </a:ext>
              </a:extLst>
            </p:cNvPr>
            <p:cNvSpPr/>
            <p:nvPr/>
          </p:nvSpPr>
          <p:spPr>
            <a:xfrm>
              <a:off x="3249825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1" name="减号 170">
              <a:extLst>
                <a:ext uri="{FF2B5EF4-FFF2-40B4-BE49-F238E27FC236}">
                  <a16:creationId xmlns:a16="http://schemas.microsoft.com/office/drawing/2014/main" id="{4031BB73-C9DB-505E-71D4-4C5719482C37}"/>
                </a:ext>
              </a:extLst>
            </p:cNvPr>
            <p:cNvSpPr/>
            <p:nvPr/>
          </p:nvSpPr>
          <p:spPr>
            <a:xfrm>
              <a:off x="4041214" y="311867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2" name="减号 171">
              <a:extLst>
                <a:ext uri="{FF2B5EF4-FFF2-40B4-BE49-F238E27FC236}">
                  <a16:creationId xmlns:a16="http://schemas.microsoft.com/office/drawing/2014/main" id="{4F1D885D-335E-78D5-D9FA-A5FD38D288DC}"/>
                </a:ext>
              </a:extLst>
            </p:cNvPr>
            <p:cNvSpPr/>
            <p:nvPr/>
          </p:nvSpPr>
          <p:spPr>
            <a:xfrm>
              <a:off x="4773328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3" name="减号 172">
              <a:extLst>
                <a:ext uri="{FF2B5EF4-FFF2-40B4-BE49-F238E27FC236}">
                  <a16:creationId xmlns:a16="http://schemas.microsoft.com/office/drawing/2014/main" id="{32D83067-89EE-4AD5-1166-13E97DAE701A}"/>
                </a:ext>
              </a:extLst>
            </p:cNvPr>
            <p:cNvSpPr/>
            <p:nvPr/>
          </p:nvSpPr>
          <p:spPr>
            <a:xfrm>
              <a:off x="5470483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4" name="减号 173">
              <a:extLst>
                <a:ext uri="{FF2B5EF4-FFF2-40B4-BE49-F238E27FC236}">
                  <a16:creationId xmlns:a16="http://schemas.microsoft.com/office/drawing/2014/main" id="{DA7ACD73-72D4-802F-E5FC-9170EF765229}"/>
                </a:ext>
              </a:extLst>
            </p:cNvPr>
            <p:cNvSpPr/>
            <p:nvPr/>
          </p:nvSpPr>
          <p:spPr>
            <a:xfrm>
              <a:off x="6200294" y="311867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5" name="减号 174">
              <a:extLst>
                <a:ext uri="{FF2B5EF4-FFF2-40B4-BE49-F238E27FC236}">
                  <a16:creationId xmlns:a16="http://schemas.microsoft.com/office/drawing/2014/main" id="{E1C0E51C-023D-CBF8-4B6D-6D1477EF583D}"/>
                </a:ext>
              </a:extLst>
            </p:cNvPr>
            <p:cNvSpPr/>
            <p:nvPr/>
          </p:nvSpPr>
          <p:spPr>
            <a:xfrm>
              <a:off x="6932408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6" name="减号 175">
              <a:extLst>
                <a:ext uri="{FF2B5EF4-FFF2-40B4-BE49-F238E27FC236}">
                  <a16:creationId xmlns:a16="http://schemas.microsoft.com/office/drawing/2014/main" id="{2E854B14-0CE0-AB89-5399-2B3AE0793253}"/>
                </a:ext>
              </a:extLst>
            </p:cNvPr>
            <p:cNvSpPr/>
            <p:nvPr/>
          </p:nvSpPr>
          <p:spPr>
            <a:xfrm>
              <a:off x="7629563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7" name="减号 176">
              <a:extLst>
                <a:ext uri="{FF2B5EF4-FFF2-40B4-BE49-F238E27FC236}">
                  <a16:creationId xmlns:a16="http://schemas.microsoft.com/office/drawing/2014/main" id="{6E058D90-D5E3-C7C7-6262-A9A4C414C9F8}"/>
                </a:ext>
              </a:extLst>
            </p:cNvPr>
            <p:cNvSpPr/>
            <p:nvPr/>
          </p:nvSpPr>
          <p:spPr>
            <a:xfrm>
              <a:off x="8420952" y="311867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8" name="减号 177">
              <a:extLst>
                <a:ext uri="{FF2B5EF4-FFF2-40B4-BE49-F238E27FC236}">
                  <a16:creationId xmlns:a16="http://schemas.microsoft.com/office/drawing/2014/main" id="{B091B911-D56B-1C05-1382-939D110E06E5}"/>
                </a:ext>
              </a:extLst>
            </p:cNvPr>
            <p:cNvSpPr/>
            <p:nvPr/>
          </p:nvSpPr>
          <p:spPr>
            <a:xfrm>
              <a:off x="9153066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9" name="减号 178">
              <a:extLst>
                <a:ext uri="{FF2B5EF4-FFF2-40B4-BE49-F238E27FC236}">
                  <a16:creationId xmlns:a16="http://schemas.microsoft.com/office/drawing/2014/main" id="{688DE6CF-28E6-D9E8-FE25-65D6A38D4959}"/>
                </a:ext>
              </a:extLst>
            </p:cNvPr>
            <p:cNvSpPr/>
            <p:nvPr/>
          </p:nvSpPr>
          <p:spPr>
            <a:xfrm>
              <a:off x="9850221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0" name="减号 179">
              <a:extLst>
                <a:ext uri="{FF2B5EF4-FFF2-40B4-BE49-F238E27FC236}">
                  <a16:creationId xmlns:a16="http://schemas.microsoft.com/office/drawing/2014/main" id="{BDC3AB22-B729-D34E-45A0-1598D0648D5C}"/>
                </a:ext>
              </a:extLst>
            </p:cNvPr>
            <p:cNvSpPr/>
            <p:nvPr/>
          </p:nvSpPr>
          <p:spPr>
            <a:xfrm rot="16200000">
              <a:off x="1524955" y="3235749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1" name="减号 180">
              <a:extLst>
                <a:ext uri="{FF2B5EF4-FFF2-40B4-BE49-F238E27FC236}">
                  <a16:creationId xmlns:a16="http://schemas.microsoft.com/office/drawing/2014/main" id="{3C08EEC9-E5A8-8E71-1A5E-71D2200BBE27}"/>
                </a:ext>
              </a:extLst>
            </p:cNvPr>
            <p:cNvSpPr/>
            <p:nvPr/>
          </p:nvSpPr>
          <p:spPr>
            <a:xfrm rot="16200000">
              <a:off x="1522936" y="3747208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2" name="减号 181">
              <a:extLst>
                <a:ext uri="{FF2B5EF4-FFF2-40B4-BE49-F238E27FC236}">
                  <a16:creationId xmlns:a16="http://schemas.microsoft.com/office/drawing/2014/main" id="{88F4E1F4-C2B6-A72E-B822-736E70604611}"/>
                </a:ext>
              </a:extLst>
            </p:cNvPr>
            <p:cNvSpPr/>
            <p:nvPr/>
          </p:nvSpPr>
          <p:spPr>
            <a:xfrm rot="16200000">
              <a:off x="1522936" y="4278013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3" name="减号 182">
              <a:extLst>
                <a:ext uri="{FF2B5EF4-FFF2-40B4-BE49-F238E27FC236}">
                  <a16:creationId xmlns:a16="http://schemas.microsoft.com/office/drawing/2014/main" id="{96ED08BF-4F83-C7EA-6551-F3BC42BAD0C4}"/>
                </a:ext>
              </a:extLst>
            </p:cNvPr>
            <p:cNvSpPr/>
            <p:nvPr/>
          </p:nvSpPr>
          <p:spPr>
            <a:xfrm rot="16200000">
              <a:off x="1524956" y="4833012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4" name="减号 183">
              <a:extLst>
                <a:ext uri="{FF2B5EF4-FFF2-40B4-BE49-F238E27FC236}">
                  <a16:creationId xmlns:a16="http://schemas.microsoft.com/office/drawing/2014/main" id="{CEE4CAD5-1A32-CEAE-64B2-E70287CD2AA8}"/>
                </a:ext>
              </a:extLst>
            </p:cNvPr>
            <p:cNvSpPr/>
            <p:nvPr/>
          </p:nvSpPr>
          <p:spPr>
            <a:xfrm rot="16200000">
              <a:off x="1522937" y="5344471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5" name="减号 184">
              <a:extLst>
                <a:ext uri="{FF2B5EF4-FFF2-40B4-BE49-F238E27FC236}">
                  <a16:creationId xmlns:a16="http://schemas.microsoft.com/office/drawing/2014/main" id="{5B0F7FE1-4111-435A-F2DB-A1C17E113824}"/>
                </a:ext>
              </a:extLst>
            </p:cNvPr>
            <p:cNvSpPr/>
            <p:nvPr/>
          </p:nvSpPr>
          <p:spPr>
            <a:xfrm>
              <a:off x="1640013" y="571465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6" name="减号 185">
              <a:extLst>
                <a:ext uri="{FF2B5EF4-FFF2-40B4-BE49-F238E27FC236}">
                  <a16:creationId xmlns:a16="http://schemas.microsoft.com/office/drawing/2014/main" id="{27F2AD1F-1E0A-C75C-E685-EC5C94915504}"/>
                </a:ext>
              </a:extLst>
            </p:cNvPr>
            <p:cNvSpPr/>
            <p:nvPr/>
          </p:nvSpPr>
          <p:spPr>
            <a:xfrm>
              <a:off x="2372127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7" name="减号 186">
              <a:extLst>
                <a:ext uri="{FF2B5EF4-FFF2-40B4-BE49-F238E27FC236}">
                  <a16:creationId xmlns:a16="http://schemas.microsoft.com/office/drawing/2014/main" id="{DCD5FEE4-10EE-1A0C-5D5F-D7F298AA0273}"/>
                </a:ext>
              </a:extLst>
            </p:cNvPr>
            <p:cNvSpPr/>
            <p:nvPr/>
          </p:nvSpPr>
          <p:spPr>
            <a:xfrm>
              <a:off x="3069282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8" name="减号 187">
              <a:extLst>
                <a:ext uri="{FF2B5EF4-FFF2-40B4-BE49-F238E27FC236}">
                  <a16:creationId xmlns:a16="http://schemas.microsoft.com/office/drawing/2014/main" id="{37195B2A-D4D5-892E-B6B1-EE9F3D1482C6}"/>
                </a:ext>
              </a:extLst>
            </p:cNvPr>
            <p:cNvSpPr/>
            <p:nvPr/>
          </p:nvSpPr>
          <p:spPr>
            <a:xfrm>
              <a:off x="3860671" y="571465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9" name="减号 188">
              <a:extLst>
                <a:ext uri="{FF2B5EF4-FFF2-40B4-BE49-F238E27FC236}">
                  <a16:creationId xmlns:a16="http://schemas.microsoft.com/office/drawing/2014/main" id="{31288A55-BFBF-F128-1F1F-054DF9DBAE93}"/>
                </a:ext>
              </a:extLst>
            </p:cNvPr>
            <p:cNvSpPr/>
            <p:nvPr/>
          </p:nvSpPr>
          <p:spPr>
            <a:xfrm>
              <a:off x="4592785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0" name="减号 189">
              <a:extLst>
                <a:ext uri="{FF2B5EF4-FFF2-40B4-BE49-F238E27FC236}">
                  <a16:creationId xmlns:a16="http://schemas.microsoft.com/office/drawing/2014/main" id="{CF46F25A-4847-38BF-2E8A-525ABC4555AE}"/>
                </a:ext>
              </a:extLst>
            </p:cNvPr>
            <p:cNvSpPr/>
            <p:nvPr/>
          </p:nvSpPr>
          <p:spPr>
            <a:xfrm>
              <a:off x="5289940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1" name="减号 190">
              <a:extLst>
                <a:ext uri="{FF2B5EF4-FFF2-40B4-BE49-F238E27FC236}">
                  <a16:creationId xmlns:a16="http://schemas.microsoft.com/office/drawing/2014/main" id="{9A2DC6AF-C4C0-6591-BEA5-A0C367C42BAC}"/>
                </a:ext>
              </a:extLst>
            </p:cNvPr>
            <p:cNvSpPr/>
            <p:nvPr/>
          </p:nvSpPr>
          <p:spPr>
            <a:xfrm>
              <a:off x="6019751" y="571465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2" name="减号 191">
              <a:extLst>
                <a:ext uri="{FF2B5EF4-FFF2-40B4-BE49-F238E27FC236}">
                  <a16:creationId xmlns:a16="http://schemas.microsoft.com/office/drawing/2014/main" id="{0E00FE3C-9E9E-7C5C-C987-6EDFA995CEB0}"/>
                </a:ext>
              </a:extLst>
            </p:cNvPr>
            <p:cNvSpPr/>
            <p:nvPr/>
          </p:nvSpPr>
          <p:spPr>
            <a:xfrm>
              <a:off x="6751865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3" name="减号 192">
              <a:extLst>
                <a:ext uri="{FF2B5EF4-FFF2-40B4-BE49-F238E27FC236}">
                  <a16:creationId xmlns:a16="http://schemas.microsoft.com/office/drawing/2014/main" id="{73C5D213-8823-FEBD-DC22-FE883C5330FA}"/>
                </a:ext>
              </a:extLst>
            </p:cNvPr>
            <p:cNvSpPr/>
            <p:nvPr/>
          </p:nvSpPr>
          <p:spPr>
            <a:xfrm>
              <a:off x="7449020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4" name="减号 193">
              <a:extLst>
                <a:ext uri="{FF2B5EF4-FFF2-40B4-BE49-F238E27FC236}">
                  <a16:creationId xmlns:a16="http://schemas.microsoft.com/office/drawing/2014/main" id="{6E985A33-F4E3-BF38-9776-CA807B03A790}"/>
                </a:ext>
              </a:extLst>
            </p:cNvPr>
            <p:cNvSpPr/>
            <p:nvPr/>
          </p:nvSpPr>
          <p:spPr>
            <a:xfrm>
              <a:off x="8240409" y="571465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5" name="减号 194">
              <a:extLst>
                <a:ext uri="{FF2B5EF4-FFF2-40B4-BE49-F238E27FC236}">
                  <a16:creationId xmlns:a16="http://schemas.microsoft.com/office/drawing/2014/main" id="{0F6329CF-73AE-3551-B9EE-3E4592DF4358}"/>
                </a:ext>
              </a:extLst>
            </p:cNvPr>
            <p:cNvSpPr/>
            <p:nvPr/>
          </p:nvSpPr>
          <p:spPr>
            <a:xfrm>
              <a:off x="8972523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6" name="减号 195">
              <a:extLst>
                <a:ext uri="{FF2B5EF4-FFF2-40B4-BE49-F238E27FC236}">
                  <a16:creationId xmlns:a16="http://schemas.microsoft.com/office/drawing/2014/main" id="{32AB232C-C26B-0C0C-85F3-FBB5B1E76C7B}"/>
                </a:ext>
              </a:extLst>
            </p:cNvPr>
            <p:cNvSpPr/>
            <p:nvPr/>
          </p:nvSpPr>
          <p:spPr>
            <a:xfrm>
              <a:off x="9669678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7" name="减号 196">
              <a:extLst>
                <a:ext uri="{FF2B5EF4-FFF2-40B4-BE49-F238E27FC236}">
                  <a16:creationId xmlns:a16="http://schemas.microsoft.com/office/drawing/2014/main" id="{0D9F8D5D-201B-542A-FEE7-4556EAE47BA1}"/>
                </a:ext>
              </a:extLst>
            </p:cNvPr>
            <p:cNvSpPr/>
            <p:nvPr/>
          </p:nvSpPr>
          <p:spPr>
            <a:xfrm rot="16200000">
              <a:off x="14200794" y="3235748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8" name="减号 197">
              <a:extLst>
                <a:ext uri="{FF2B5EF4-FFF2-40B4-BE49-F238E27FC236}">
                  <a16:creationId xmlns:a16="http://schemas.microsoft.com/office/drawing/2014/main" id="{7C0151E9-E8BE-2B7C-E3B0-1EF15C8283AB}"/>
                </a:ext>
              </a:extLst>
            </p:cNvPr>
            <p:cNvSpPr/>
            <p:nvPr/>
          </p:nvSpPr>
          <p:spPr>
            <a:xfrm rot="16200000">
              <a:off x="14198775" y="3747207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9" name="减号 198">
              <a:extLst>
                <a:ext uri="{FF2B5EF4-FFF2-40B4-BE49-F238E27FC236}">
                  <a16:creationId xmlns:a16="http://schemas.microsoft.com/office/drawing/2014/main" id="{18ED8544-5D57-8EE1-98AC-EFAD26F5AB2C}"/>
                </a:ext>
              </a:extLst>
            </p:cNvPr>
            <p:cNvSpPr/>
            <p:nvPr/>
          </p:nvSpPr>
          <p:spPr>
            <a:xfrm rot="16200000">
              <a:off x="14198775" y="4278012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0" name="减号 199">
              <a:extLst>
                <a:ext uri="{FF2B5EF4-FFF2-40B4-BE49-F238E27FC236}">
                  <a16:creationId xmlns:a16="http://schemas.microsoft.com/office/drawing/2014/main" id="{1247C872-2931-E49B-03D0-ADC463C71679}"/>
                </a:ext>
              </a:extLst>
            </p:cNvPr>
            <p:cNvSpPr/>
            <p:nvPr/>
          </p:nvSpPr>
          <p:spPr>
            <a:xfrm rot="16200000">
              <a:off x="14200795" y="4833011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1" name="减号 200">
              <a:extLst>
                <a:ext uri="{FF2B5EF4-FFF2-40B4-BE49-F238E27FC236}">
                  <a16:creationId xmlns:a16="http://schemas.microsoft.com/office/drawing/2014/main" id="{7F731069-6B60-F099-D63E-81F592463730}"/>
                </a:ext>
              </a:extLst>
            </p:cNvPr>
            <p:cNvSpPr/>
            <p:nvPr/>
          </p:nvSpPr>
          <p:spPr>
            <a:xfrm rot="16200000">
              <a:off x="14198776" y="5344470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2" name="减号 201">
              <a:extLst>
                <a:ext uri="{FF2B5EF4-FFF2-40B4-BE49-F238E27FC236}">
                  <a16:creationId xmlns:a16="http://schemas.microsoft.com/office/drawing/2014/main" id="{B76CD7EF-BF36-A177-1EFE-62C84FDE9ABE}"/>
                </a:ext>
              </a:extLst>
            </p:cNvPr>
            <p:cNvSpPr/>
            <p:nvPr/>
          </p:nvSpPr>
          <p:spPr>
            <a:xfrm>
              <a:off x="10641610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3" name="减号 202">
              <a:extLst>
                <a:ext uri="{FF2B5EF4-FFF2-40B4-BE49-F238E27FC236}">
                  <a16:creationId xmlns:a16="http://schemas.microsoft.com/office/drawing/2014/main" id="{6D78BB77-4DDD-C464-85B4-1CC7A76A6D15}"/>
                </a:ext>
              </a:extLst>
            </p:cNvPr>
            <p:cNvSpPr/>
            <p:nvPr/>
          </p:nvSpPr>
          <p:spPr>
            <a:xfrm>
              <a:off x="11338765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4" name="减号 203">
              <a:extLst>
                <a:ext uri="{FF2B5EF4-FFF2-40B4-BE49-F238E27FC236}">
                  <a16:creationId xmlns:a16="http://schemas.microsoft.com/office/drawing/2014/main" id="{964D07EF-2A4F-14A8-9027-539195D58F1D}"/>
                </a:ext>
              </a:extLst>
            </p:cNvPr>
            <p:cNvSpPr/>
            <p:nvPr/>
          </p:nvSpPr>
          <p:spPr>
            <a:xfrm>
              <a:off x="12130154" y="311867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5" name="减号 204">
              <a:extLst>
                <a:ext uri="{FF2B5EF4-FFF2-40B4-BE49-F238E27FC236}">
                  <a16:creationId xmlns:a16="http://schemas.microsoft.com/office/drawing/2014/main" id="{941D0470-3771-72C1-5FE7-7C3C9A278675}"/>
                </a:ext>
              </a:extLst>
            </p:cNvPr>
            <p:cNvSpPr/>
            <p:nvPr/>
          </p:nvSpPr>
          <p:spPr>
            <a:xfrm>
              <a:off x="12862268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6" name="减号 205">
              <a:extLst>
                <a:ext uri="{FF2B5EF4-FFF2-40B4-BE49-F238E27FC236}">
                  <a16:creationId xmlns:a16="http://schemas.microsoft.com/office/drawing/2014/main" id="{DB7CE08A-2D75-59BC-A4F4-8BF08EE748AF}"/>
                </a:ext>
              </a:extLst>
            </p:cNvPr>
            <p:cNvSpPr/>
            <p:nvPr/>
          </p:nvSpPr>
          <p:spPr>
            <a:xfrm>
              <a:off x="13559423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7" name="减号 206">
              <a:extLst>
                <a:ext uri="{FF2B5EF4-FFF2-40B4-BE49-F238E27FC236}">
                  <a16:creationId xmlns:a16="http://schemas.microsoft.com/office/drawing/2014/main" id="{EBBA9ACA-2B3F-F4C9-F481-A51F5BB4E59C}"/>
                </a:ext>
              </a:extLst>
            </p:cNvPr>
            <p:cNvSpPr/>
            <p:nvPr/>
          </p:nvSpPr>
          <p:spPr>
            <a:xfrm>
              <a:off x="10372291" y="570360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8" name="减号 207">
              <a:extLst>
                <a:ext uri="{FF2B5EF4-FFF2-40B4-BE49-F238E27FC236}">
                  <a16:creationId xmlns:a16="http://schemas.microsoft.com/office/drawing/2014/main" id="{D0ADD25E-165D-F09B-22B6-17C2E402F6FB}"/>
                </a:ext>
              </a:extLst>
            </p:cNvPr>
            <p:cNvSpPr/>
            <p:nvPr/>
          </p:nvSpPr>
          <p:spPr>
            <a:xfrm>
              <a:off x="11104405" y="570360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9" name="减号 208">
              <a:extLst>
                <a:ext uri="{FF2B5EF4-FFF2-40B4-BE49-F238E27FC236}">
                  <a16:creationId xmlns:a16="http://schemas.microsoft.com/office/drawing/2014/main" id="{BD182ADF-3605-C0A4-4480-4F13DA8636D4}"/>
                </a:ext>
              </a:extLst>
            </p:cNvPr>
            <p:cNvSpPr/>
            <p:nvPr/>
          </p:nvSpPr>
          <p:spPr>
            <a:xfrm>
              <a:off x="11801560" y="570360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10" name="减号 209">
              <a:extLst>
                <a:ext uri="{FF2B5EF4-FFF2-40B4-BE49-F238E27FC236}">
                  <a16:creationId xmlns:a16="http://schemas.microsoft.com/office/drawing/2014/main" id="{42D44B0B-F411-807D-652F-9893DDD3004E}"/>
                </a:ext>
              </a:extLst>
            </p:cNvPr>
            <p:cNvSpPr/>
            <p:nvPr/>
          </p:nvSpPr>
          <p:spPr>
            <a:xfrm>
              <a:off x="12560291" y="570360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11" name="减号 210">
              <a:extLst>
                <a:ext uri="{FF2B5EF4-FFF2-40B4-BE49-F238E27FC236}">
                  <a16:creationId xmlns:a16="http://schemas.microsoft.com/office/drawing/2014/main" id="{379FF5BF-82FB-E304-BDBB-F8F861D28F2A}"/>
                </a:ext>
              </a:extLst>
            </p:cNvPr>
            <p:cNvSpPr/>
            <p:nvPr/>
          </p:nvSpPr>
          <p:spPr>
            <a:xfrm>
              <a:off x="13292405" y="570360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12" name="减号 211">
              <a:extLst>
                <a:ext uri="{FF2B5EF4-FFF2-40B4-BE49-F238E27FC236}">
                  <a16:creationId xmlns:a16="http://schemas.microsoft.com/office/drawing/2014/main" id="{83A40B20-F8F0-FC4E-61A0-C36C209227AC}"/>
                </a:ext>
              </a:extLst>
            </p:cNvPr>
            <p:cNvSpPr/>
            <p:nvPr/>
          </p:nvSpPr>
          <p:spPr>
            <a:xfrm>
              <a:off x="13989560" y="570360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highlight>
                  <a:srgbClr val="FF0000"/>
                </a:highlight>
              </a:endParaRPr>
            </a:p>
          </p:txBody>
        </p:sp>
      </p:grp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C7F99419-E4B5-613B-992E-597EE7DEE08C}"/>
              </a:ext>
            </a:extLst>
          </p:cNvPr>
          <p:cNvGrpSpPr/>
          <p:nvPr/>
        </p:nvGrpSpPr>
        <p:grpSpPr>
          <a:xfrm>
            <a:off x="8217899" y="7223356"/>
            <a:ext cx="9891333" cy="2601546"/>
            <a:chOff x="1640013" y="3118670"/>
            <a:chExt cx="12990983" cy="2775687"/>
          </a:xfrm>
          <a:solidFill>
            <a:srgbClr val="FF0000"/>
          </a:solidFill>
        </p:grpSpPr>
        <p:sp>
          <p:nvSpPr>
            <p:cNvPr id="214" name="减号 213">
              <a:extLst>
                <a:ext uri="{FF2B5EF4-FFF2-40B4-BE49-F238E27FC236}">
                  <a16:creationId xmlns:a16="http://schemas.microsoft.com/office/drawing/2014/main" id="{260B5A88-186C-7F4B-9F2A-B29C86789282}"/>
                </a:ext>
              </a:extLst>
            </p:cNvPr>
            <p:cNvSpPr/>
            <p:nvPr/>
          </p:nvSpPr>
          <p:spPr>
            <a:xfrm>
              <a:off x="1820556" y="311867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15" name="减号 214">
              <a:extLst>
                <a:ext uri="{FF2B5EF4-FFF2-40B4-BE49-F238E27FC236}">
                  <a16:creationId xmlns:a16="http://schemas.microsoft.com/office/drawing/2014/main" id="{22ECA19C-9942-B2CA-5A5B-C308A11F6724}"/>
                </a:ext>
              </a:extLst>
            </p:cNvPr>
            <p:cNvSpPr/>
            <p:nvPr/>
          </p:nvSpPr>
          <p:spPr>
            <a:xfrm>
              <a:off x="2552670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16" name="减号 215">
              <a:extLst>
                <a:ext uri="{FF2B5EF4-FFF2-40B4-BE49-F238E27FC236}">
                  <a16:creationId xmlns:a16="http://schemas.microsoft.com/office/drawing/2014/main" id="{F5C9BE6A-E528-4506-501A-F6E603599329}"/>
                </a:ext>
              </a:extLst>
            </p:cNvPr>
            <p:cNvSpPr/>
            <p:nvPr/>
          </p:nvSpPr>
          <p:spPr>
            <a:xfrm>
              <a:off x="3249825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17" name="减号 216">
              <a:extLst>
                <a:ext uri="{FF2B5EF4-FFF2-40B4-BE49-F238E27FC236}">
                  <a16:creationId xmlns:a16="http://schemas.microsoft.com/office/drawing/2014/main" id="{99266795-F9D1-9513-5F13-914A6B8EF7CE}"/>
                </a:ext>
              </a:extLst>
            </p:cNvPr>
            <p:cNvSpPr/>
            <p:nvPr/>
          </p:nvSpPr>
          <p:spPr>
            <a:xfrm>
              <a:off x="4041214" y="311867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18" name="减号 217">
              <a:extLst>
                <a:ext uri="{FF2B5EF4-FFF2-40B4-BE49-F238E27FC236}">
                  <a16:creationId xmlns:a16="http://schemas.microsoft.com/office/drawing/2014/main" id="{791834E4-F50F-1B13-C2FA-72B5A4CBA3C1}"/>
                </a:ext>
              </a:extLst>
            </p:cNvPr>
            <p:cNvSpPr/>
            <p:nvPr/>
          </p:nvSpPr>
          <p:spPr>
            <a:xfrm>
              <a:off x="4773328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19" name="减号 218">
              <a:extLst>
                <a:ext uri="{FF2B5EF4-FFF2-40B4-BE49-F238E27FC236}">
                  <a16:creationId xmlns:a16="http://schemas.microsoft.com/office/drawing/2014/main" id="{1B3F1D37-30AF-9888-6685-E7F5DF9731D1}"/>
                </a:ext>
              </a:extLst>
            </p:cNvPr>
            <p:cNvSpPr/>
            <p:nvPr/>
          </p:nvSpPr>
          <p:spPr>
            <a:xfrm>
              <a:off x="5470483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20" name="减号 219">
              <a:extLst>
                <a:ext uri="{FF2B5EF4-FFF2-40B4-BE49-F238E27FC236}">
                  <a16:creationId xmlns:a16="http://schemas.microsoft.com/office/drawing/2014/main" id="{EDC73B70-AE3C-F2BD-5A69-F1C05F8CDD33}"/>
                </a:ext>
              </a:extLst>
            </p:cNvPr>
            <p:cNvSpPr/>
            <p:nvPr/>
          </p:nvSpPr>
          <p:spPr>
            <a:xfrm>
              <a:off x="6200294" y="311867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21" name="减号 220">
              <a:extLst>
                <a:ext uri="{FF2B5EF4-FFF2-40B4-BE49-F238E27FC236}">
                  <a16:creationId xmlns:a16="http://schemas.microsoft.com/office/drawing/2014/main" id="{C018D178-7BF3-A102-5711-80EA6F61C156}"/>
                </a:ext>
              </a:extLst>
            </p:cNvPr>
            <p:cNvSpPr/>
            <p:nvPr/>
          </p:nvSpPr>
          <p:spPr>
            <a:xfrm>
              <a:off x="6932408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22" name="减号 221">
              <a:extLst>
                <a:ext uri="{FF2B5EF4-FFF2-40B4-BE49-F238E27FC236}">
                  <a16:creationId xmlns:a16="http://schemas.microsoft.com/office/drawing/2014/main" id="{9FD38FA1-7E42-1E5C-A54B-9D168B0BC2D6}"/>
                </a:ext>
              </a:extLst>
            </p:cNvPr>
            <p:cNvSpPr/>
            <p:nvPr/>
          </p:nvSpPr>
          <p:spPr>
            <a:xfrm>
              <a:off x="7629563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23" name="减号 222">
              <a:extLst>
                <a:ext uri="{FF2B5EF4-FFF2-40B4-BE49-F238E27FC236}">
                  <a16:creationId xmlns:a16="http://schemas.microsoft.com/office/drawing/2014/main" id="{ABBE38B4-A689-EF54-D51D-429F38847823}"/>
                </a:ext>
              </a:extLst>
            </p:cNvPr>
            <p:cNvSpPr/>
            <p:nvPr/>
          </p:nvSpPr>
          <p:spPr>
            <a:xfrm>
              <a:off x="8420952" y="311867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24" name="减号 223">
              <a:extLst>
                <a:ext uri="{FF2B5EF4-FFF2-40B4-BE49-F238E27FC236}">
                  <a16:creationId xmlns:a16="http://schemas.microsoft.com/office/drawing/2014/main" id="{4CD3ECBF-2A4B-4652-24EB-19B2B91705BE}"/>
                </a:ext>
              </a:extLst>
            </p:cNvPr>
            <p:cNvSpPr/>
            <p:nvPr/>
          </p:nvSpPr>
          <p:spPr>
            <a:xfrm>
              <a:off x="9153066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25" name="减号 224">
              <a:extLst>
                <a:ext uri="{FF2B5EF4-FFF2-40B4-BE49-F238E27FC236}">
                  <a16:creationId xmlns:a16="http://schemas.microsoft.com/office/drawing/2014/main" id="{9D5CB07E-7F37-73CC-D7CD-0651F9270A58}"/>
                </a:ext>
              </a:extLst>
            </p:cNvPr>
            <p:cNvSpPr/>
            <p:nvPr/>
          </p:nvSpPr>
          <p:spPr>
            <a:xfrm>
              <a:off x="9850221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26" name="减号 225">
              <a:extLst>
                <a:ext uri="{FF2B5EF4-FFF2-40B4-BE49-F238E27FC236}">
                  <a16:creationId xmlns:a16="http://schemas.microsoft.com/office/drawing/2014/main" id="{CFDA7F14-5187-204A-4A2A-87F094DFDAAE}"/>
                </a:ext>
              </a:extLst>
            </p:cNvPr>
            <p:cNvSpPr/>
            <p:nvPr/>
          </p:nvSpPr>
          <p:spPr>
            <a:xfrm rot="16200000">
              <a:off x="1524955" y="3235749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27" name="减号 226">
              <a:extLst>
                <a:ext uri="{FF2B5EF4-FFF2-40B4-BE49-F238E27FC236}">
                  <a16:creationId xmlns:a16="http://schemas.microsoft.com/office/drawing/2014/main" id="{9376D6FD-92A8-37B5-41C4-64A5FA96CE5F}"/>
                </a:ext>
              </a:extLst>
            </p:cNvPr>
            <p:cNvSpPr/>
            <p:nvPr/>
          </p:nvSpPr>
          <p:spPr>
            <a:xfrm rot="16200000">
              <a:off x="1522936" y="3747208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28" name="减号 227">
              <a:extLst>
                <a:ext uri="{FF2B5EF4-FFF2-40B4-BE49-F238E27FC236}">
                  <a16:creationId xmlns:a16="http://schemas.microsoft.com/office/drawing/2014/main" id="{5EB47FA0-B7D4-FCA5-E6BB-718C2D99B89F}"/>
                </a:ext>
              </a:extLst>
            </p:cNvPr>
            <p:cNvSpPr/>
            <p:nvPr/>
          </p:nvSpPr>
          <p:spPr>
            <a:xfrm rot="16200000">
              <a:off x="1522936" y="4278013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29" name="减号 228">
              <a:extLst>
                <a:ext uri="{FF2B5EF4-FFF2-40B4-BE49-F238E27FC236}">
                  <a16:creationId xmlns:a16="http://schemas.microsoft.com/office/drawing/2014/main" id="{EB6769C7-1D69-E19A-8DD8-43965860F925}"/>
                </a:ext>
              </a:extLst>
            </p:cNvPr>
            <p:cNvSpPr/>
            <p:nvPr/>
          </p:nvSpPr>
          <p:spPr>
            <a:xfrm rot="16200000">
              <a:off x="1524956" y="4833012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30" name="减号 229">
              <a:extLst>
                <a:ext uri="{FF2B5EF4-FFF2-40B4-BE49-F238E27FC236}">
                  <a16:creationId xmlns:a16="http://schemas.microsoft.com/office/drawing/2014/main" id="{989EAE8D-D28F-D6E2-8DAD-A5B4E35863D5}"/>
                </a:ext>
              </a:extLst>
            </p:cNvPr>
            <p:cNvSpPr/>
            <p:nvPr/>
          </p:nvSpPr>
          <p:spPr>
            <a:xfrm rot="16200000">
              <a:off x="1522937" y="5344471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31" name="减号 230">
              <a:extLst>
                <a:ext uri="{FF2B5EF4-FFF2-40B4-BE49-F238E27FC236}">
                  <a16:creationId xmlns:a16="http://schemas.microsoft.com/office/drawing/2014/main" id="{3482C01A-E653-21D3-74D1-0BF13E4581A7}"/>
                </a:ext>
              </a:extLst>
            </p:cNvPr>
            <p:cNvSpPr/>
            <p:nvPr/>
          </p:nvSpPr>
          <p:spPr>
            <a:xfrm>
              <a:off x="1640013" y="571465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32" name="减号 231">
              <a:extLst>
                <a:ext uri="{FF2B5EF4-FFF2-40B4-BE49-F238E27FC236}">
                  <a16:creationId xmlns:a16="http://schemas.microsoft.com/office/drawing/2014/main" id="{6A5245F3-8138-AE5F-16DE-E1F7B5DCB018}"/>
                </a:ext>
              </a:extLst>
            </p:cNvPr>
            <p:cNvSpPr/>
            <p:nvPr/>
          </p:nvSpPr>
          <p:spPr>
            <a:xfrm>
              <a:off x="2372127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33" name="减号 232">
              <a:extLst>
                <a:ext uri="{FF2B5EF4-FFF2-40B4-BE49-F238E27FC236}">
                  <a16:creationId xmlns:a16="http://schemas.microsoft.com/office/drawing/2014/main" id="{B23B133D-C78A-8133-A2F0-E642C1F8F545}"/>
                </a:ext>
              </a:extLst>
            </p:cNvPr>
            <p:cNvSpPr/>
            <p:nvPr/>
          </p:nvSpPr>
          <p:spPr>
            <a:xfrm>
              <a:off x="3069282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34" name="减号 233">
              <a:extLst>
                <a:ext uri="{FF2B5EF4-FFF2-40B4-BE49-F238E27FC236}">
                  <a16:creationId xmlns:a16="http://schemas.microsoft.com/office/drawing/2014/main" id="{DBFE34F8-9002-58B6-7197-308CE30AB90F}"/>
                </a:ext>
              </a:extLst>
            </p:cNvPr>
            <p:cNvSpPr/>
            <p:nvPr/>
          </p:nvSpPr>
          <p:spPr>
            <a:xfrm>
              <a:off x="3860671" y="571465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35" name="减号 234">
              <a:extLst>
                <a:ext uri="{FF2B5EF4-FFF2-40B4-BE49-F238E27FC236}">
                  <a16:creationId xmlns:a16="http://schemas.microsoft.com/office/drawing/2014/main" id="{2E8017BE-2A92-4CDC-A3D7-9F5C5A764CC4}"/>
                </a:ext>
              </a:extLst>
            </p:cNvPr>
            <p:cNvSpPr/>
            <p:nvPr/>
          </p:nvSpPr>
          <p:spPr>
            <a:xfrm>
              <a:off x="4592785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36" name="减号 235">
              <a:extLst>
                <a:ext uri="{FF2B5EF4-FFF2-40B4-BE49-F238E27FC236}">
                  <a16:creationId xmlns:a16="http://schemas.microsoft.com/office/drawing/2014/main" id="{131BCFF8-F9AF-B3BF-4C6B-BA6EBCF1C506}"/>
                </a:ext>
              </a:extLst>
            </p:cNvPr>
            <p:cNvSpPr/>
            <p:nvPr/>
          </p:nvSpPr>
          <p:spPr>
            <a:xfrm>
              <a:off x="5289940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37" name="减号 236">
              <a:extLst>
                <a:ext uri="{FF2B5EF4-FFF2-40B4-BE49-F238E27FC236}">
                  <a16:creationId xmlns:a16="http://schemas.microsoft.com/office/drawing/2014/main" id="{763C2F2A-4C51-30FE-6D34-082591DADF5D}"/>
                </a:ext>
              </a:extLst>
            </p:cNvPr>
            <p:cNvSpPr/>
            <p:nvPr/>
          </p:nvSpPr>
          <p:spPr>
            <a:xfrm>
              <a:off x="6019751" y="571465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38" name="减号 237">
              <a:extLst>
                <a:ext uri="{FF2B5EF4-FFF2-40B4-BE49-F238E27FC236}">
                  <a16:creationId xmlns:a16="http://schemas.microsoft.com/office/drawing/2014/main" id="{2D6A0CCC-7145-DF75-76DD-C0F644F38AA2}"/>
                </a:ext>
              </a:extLst>
            </p:cNvPr>
            <p:cNvSpPr/>
            <p:nvPr/>
          </p:nvSpPr>
          <p:spPr>
            <a:xfrm>
              <a:off x="6751865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39" name="减号 238">
              <a:extLst>
                <a:ext uri="{FF2B5EF4-FFF2-40B4-BE49-F238E27FC236}">
                  <a16:creationId xmlns:a16="http://schemas.microsoft.com/office/drawing/2014/main" id="{4114A6D8-8F04-11E5-C7AB-F8757EFB695F}"/>
                </a:ext>
              </a:extLst>
            </p:cNvPr>
            <p:cNvSpPr/>
            <p:nvPr/>
          </p:nvSpPr>
          <p:spPr>
            <a:xfrm>
              <a:off x="7449020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40" name="减号 239">
              <a:extLst>
                <a:ext uri="{FF2B5EF4-FFF2-40B4-BE49-F238E27FC236}">
                  <a16:creationId xmlns:a16="http://schemas.microsoft.com/office/drawing/2014/main" id="{74330F38-64E3-7745-D13C-BDC2A83DBD4F}"/>
                </a:ext>
              </a:extLst>
            </p:cNvPr>
            <p:cNvSpPr/>
            <p:nvPr/>
          </p:nvSpPr>
          <p:spPr>
            <a:xfrm>
              <a:off x="8240409" y="5714656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41" name="减号 240">
              <a:extLst>
                <a:ext uri="{FF2B5EF4-FFF2-40B4-BE49-F238E27FC236}">
                  <a16:creationId xmlns:a16="http://schemas.microsoft.com/office/drawing/2014/main" id="{4F9466DD-C368-FCF8-3032-326649C470C2}"/>
                </a:ext>
              </a:extLst>
            </p:cNvPr>
            <p:cNvSpPr/>
            <p:nvPr/>
          </p:nvSpPr>
          <p:spPr>
            <a:xfrm>
              <a:off x="8972523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42" name="减号 241">
              <a:extLst>
                <a:ext uri="{FF2B5EF4-FFF2-40B4-BE49-F238E27FC236}">
                  <a16:creationId xmlns:a16="http://schemas.microsoft.com/office/drawing/2014/main" id="{770513FA-A05F-E533-9B12-D2694D0776FC}"/>
                </a:ext>
              </a:extLst>
            </p:cNvPr>
            <p:cNvSpPr/>
            <p:nvPr/>
          </p:nvSpPr>
          <p:spPr>
            <a:xfrm>
              <a:off x="9669678" y="5714655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43" name="减号 242">
              <a:extLst>
                <a:ext uri="{FF2B5EF4-FFF2-40B4-BE49-F238E27FC236}">
                  <a16:creationId xmlns:a16="http://schemas.microsoft.com/office/drawing/2014/main" id="{839C90E0-7366-F126-F9E6-A340D6324949}"/>
                </a:ext>
              </a:extLst>
            </p:cNvPr>
            <p:cNvSpPr/>
            <p:nvPr/>
          </p:nvSpPr>
          <p:spPr>
            <a:xfrm rot="16200000">
              <a:off x="14200794" y="3235748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44" name="减号 243">
              <a:extLst>
                <a:ext uri="{FF2B5EF4-FFF2-40B4-BE49-F238E27FC236}">
                  <a16:creationId xmlns:a16="http://schemas.microsoft.com/office/drawing/2014/main" id="{7B414859-B414-EC02-67C1-BBF4715F9521}"/>
                </a:ext>
              </a:extLst>
            </p:cNvPr>
            <p:cNvSpPr/>
            <p:nvPr/>
          </p:nvSpPr>
          <p:spPr>
            <a:xfrm rot="16200000">
              <a:off x="14198775" y="3747207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45" name="减号 244">
              <a:extLst>
                <a:ext uri="{FF2B5EF4-FFF2-40B4-BE49-F238E27FC236}">
                  <a16:creationId xmlns:a16="http://schemas.microsoft.com/office/drawing/2014/main" id="{D1C6554E-3719-9FE1-9BED-560C87BA0E82}"/>
                </a:ext>
              </a:extLst>
            </p:cNvPr>
            <p:cNvSpPr/>
            <p:nvPr/>
          </p:nvSpPr>
          <p:spPr>
            <a:xfrm rot="16200000">
              <a:off x="14198775" y="4278012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46" name="减号 245">
              <a:extLst>
                <a:ext uri="{FF2B5EF4-FFF2-40B4-BE49-F238E27FC236}">
                  <a16:creationId xmlns:a16="http://schemas.microsoft.com/office/drawing/2014/main" id="{F89C0813-5E17-620D-3C12-B90D0EC8A48C}"/>
                </a:ext>
              </a:extLst>
            </p:cNvPr>
            <p:cNvSpPr/>
            <p:nvPr/>
          </p:nvSpPr>
          <p:spPr>
            <a:xfrm rot="16200000">
              <a:off x="14200795" y="4833011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47" name="减号 246">
              <a:extLst>
                <a:ext uri="{FF2B5EF4-FFF2-40B4-BE49-F238E27FC236}">
                  <a16:creationId xmlns:a16="http://schemas.microsoft.com/office/drawing/2014/main" id="{0BE1E74F-D858-C4D2-E136-9798E8B6FCE4}"/>
                </a:ext>
              </a:extLst>
            </p:cNvPr>
            <p:cNvSpPr/>
            <p:nvPr/>
          </p:nvSpPr>
          <p:spPr>
            <a:xfrm rot="16200000">
              <a:off x="14198776" y="5344470"/>
              <a:ext cx="476208" cy="24205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48" name="减号 247">
              <a:extLst>
                <a:ext uri="{FF2B5EF4-FFF2-40B4-BE49-F238E27FC236}">
                  <a16:creationId xmlns:a16="http://schemas.microsoft.com/office/drawing/2014/main" id="{E49A7814-D08A-5601-01C5-6D93D28E62BE}"/>
                </a:ext>
              </a:extLst>
            </p:cNvPr>
            <p:cNvSpPr/>
            <p:nvPr/>
          </p:nvSpPr>
          <p:spPr>
            <a:xfrm>
              <a:off x="10641610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49" name="减号 248">
              <a:extLst>
                <a:ext uri="{FF2B5EF4-FFF2-40B4-BE49-F238E27FC236}">
                  <a16:creationId xmlns:a16="http://schemas.microsoft.com/office/drawing/2014/main" id="{C0CFD44A-E4D6-BF3C-A7D3-9A3FEACDCAF6}"/>
                </a:ext>
              </a:extLst>
            </p:cNvPr>
            <p:cNvSpPr/>
            <p:nvPr/>
          </p:nvSpPr>
          <p:spPr>
            <a:xfrm>
              <a:off x="11338765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50" name="减号 249">
              <a:extLst>
                <a:ext uri="{FF2B5EF4-FFF2-40B4-BE49-F238E27FC236}">
                  <a16:creationId xmlns:a16="http://schemas.microsoft.com/office/drawing/2014/main" id="{37C42D28-CB29-430D-00DD-366531F6E6EA}"/>
                </a:ext>
              </a:extLst>
            </p:cNvPr>
            <p:cNvSpPr/>
            <p:nvPr/>
          </p:nvSpPr>
          <p:spPr>
            <a:xfrm>
              <a:off x="12130154" y="311867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51" name="减号 250">
              <a:extLst>
                <a:ext uri="{FF2B5EF4-FFF2-40B4-BE49-F238E27FC236}">
                  <a16:creationId xmlns:a16="http://schemas.microsoft.com/office/drawing/2014/main" id="{9F9798F3-4ACE-31F9-B295-369AAD355DF3}"/>
                </a:ext>
              </a:extLst>
            </p:cNvPr>
            <p:cNvSpPr/>
            <p:nvPr/>
          </p:nvSpPr>
          <p:spPr>
            <a:xfrm>
              <a:off x="12862268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52" name="减号 251">
              <a:extLst>
                <a:ext uri="{FF2B5EF4-FFF2-40B4-BE49-F238E27FC236}">
                  <a16:creationId xmlns:a16="http://schemas.microsoft.com/office/drawing/2014/main" id="{8B200314-EB44-D126-B1D2-3D5A4D373C73}"/>
                </a:ext>
              </a:extLst>
            </p:cNvPr>
            <p:cNvSpPr/>
            <p:nvPr/>
          </p:nvSpPr>
          <p:spPr>
            <a:xfrm>
              <a:off x="13559423" y="311867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53" name="减号 252">
              <a:extLst>
                <a:ext uri="{FF2B5EF4-FFF2-40B4-BE49-F238E27FC236}">
                  <a16:creationId xmlns:a16="http://schemas.microsoft.com/office/drawing/2014/main" id="{77B31E68-1499-9D45-0FE4-DEAFC0E7286E}"/>
                </a:ext>
              </a:extLst>
            </p:cNvPr>
            <p:cNvSpPr/>
            <p:nvPr/>
          </p:nvSpPr>
          <p:spPr>
            <a:xfrm>
              <a:off x="10372291" y="570360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54" name="减号 253">
              <a:extLst>
                <a:ext uri="{FF2B5EF4-FFF2-40B4-BE49-F238E27FC236}">
                  <a16:creationId xmlns:a16="http://schemas.microsoft.com/office/drawing/2014/main" id="{03BC7A48-9689-7EDC-3B7E-130F82B1BF89}"/>
                </a:ext>
              </a:extLst>
            </p:cNvPr>
            <p:cNvSpPr/>
            <p:nvPr/>
          </p:nvSpPr>
          <p:spPr>
            <a:xfrm>
              <a:off x="11104405" y="570360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55" name="减号 254">
              <a:extLst>
                <a:ext uri="{FF2B5EF4-FFF2-40B4-BE49-F238E27FC236}">
                  <a16:creationId xmlns:a16="http://schemas.microsoft.com/office/drawing/2014/main" id="{A53D453C-12F4-2936-03DC-2D1EFD6F6DAA}"/>
                </a:ext>
              </a:extLst>
            </p:cNvPr>
            <p:cNvSpPr/>
            <p:nvPr/>
          </p:nvSpPr>
          <p:spPr>
            <a:xfrm>
              <a:off x="11801560" y="570360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56" name="减号 255">
              <a:extLst>
                <a:ext uri="{FF2B5EF4-FFF2-40B4-BE49-F238E27FC236}">
                  <a16:creationId xmlns:a16="http://schemas.microsoft.com/office/drawing/2014/main" id="{E499B6A0-A202-E681-EFB3-6F74E38D4A2D}"/>
                </a:ext>
              </a:extLst>
            </p:cNvPr>
            <p:cNvSpPr/>
            <p:nvPr/>
          </p:nvSpPr>
          <p:spPr>
            <a:xfrm>
              <a:off x="12560291" y="5703602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57" name="减号 256">
              <a:extLst>
                <a:ext uri="{FF2B5EF4-FFF2-40B4-BE49-F238E27FC236}">
                  <a16:creationId xmlns:a16="http://schemas.microsoft.com/office/drawing/2014/main" id="{3668C8D1-28B1-3FB4-823D-344783381243}"/>
                </a:ext>
              </a:extLst>
            </p:cNvPr>
            <p:cNvSpPr/>
            <p:nvPr/>
          </p:nvSpPr>
          <p:spPr>
            <a:xfrm>
              <a:off x="13292405" y="570360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  <p:sp>
          <p:nvSpPr>
            <p:cNvPr id="258" name="减号 257">
              <a:extLst>
                <a:ext uri="{FF2B5EF4-FFF2-40B4-BE49-F238E27FC236}">
                  <a16:creationId xmlns:a16="http://schemas.microsoft.com/office/drawing/2014/main" id="{D217B12E-A3B8-FA5E-D3F1-B1047B42BA83}"/>
                </a:ext>
              </a:extLst>
            </p:cNvPr>
            <p:cNvSpPr/>
            <p:nvPr/>
          </p:nvSpPr>
          <p:spPr>
            <a:xfrm>
              <a:off x="13989560" y="5703601"/>
              <a:ext cx="641436" cy="179701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highlight>
                  <a:srgbClr val="FF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74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F6EFA-A5EF-2AD5-B07C-1F899329D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80E69CB7-9140-71EC-91B8-332119BB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3AB36BF5-3EB0-19B7-EAFA-0CF17E9B5827}"/>
              </a:ext>
            </a:extLst>
          </p:cNvPr>
          <p:cNvSpPr/>
          <p:nvPr/>
        </p:nvSpPr>
        <p:spPr>
          <a:xfrm>
            <a:off x="12422839" y="2771795"/>
            <a:ext cx="4699000" cy="6520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200" b="1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C2BF037-5C3A-4EE4-1E6C-B550556B8C9A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570B6712-1DFD-FBE3-F1C2-00B148A5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884FC25-31F4-4287-8A83-1328B6CCBBE8}"/>
              </a:ext>
            </a:extLst>
          </p:cNvPr>
          <p:cNvSpPr/>
          <p:nvPr/>
        </p:nvSpPr>
        <p:spPr>
          <a:xfrm>
            <a:off x="5253417" y="174947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7C339FBF-20CB-56B6-C2A9-16FC8432B57D}"/>
              </a:ext>
            </a:extLst>
          </p:cNvPr>
          <p:cNvSpPr/>
          <p:nvPr/>
        </p:nvSpPr>
        <p:spPr>
          <a:xfrm rot="10800000">
            <a:off x="5922552" y="917652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67D49B-580D-EDF9-1E76-81F055A606CB}"/>
              </a:ext>
            </a:extLst>
          </p:cNvPr>
          <p:cNvSpPr/>
          <p:nvPr/>
        </p:nvSpPr>
        <p:spPr>
          <a:xfrm>
            <a:off x="3141462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C32701-4E62-939F-1126-14F5F5248180}"/>
              </a:ext>
            </a:extLst>
          </p:cNvPr>
          <p:cNvSpPr/>
          <p:nvPr/>
        </p:nvSpPr>
        <p:spPr>
          <a:xfrm>
            <a:off x="7397005" y="170294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5CFC5E8-446E-D3B8-E6B6-13B31B560672}"/>
              </a:ext>
            </a:extLst>
          </p:cNvPr>
          <p:cNvSpPr/>
          <p:nvPr/>
        </p:nvSpPr>
        <p:spPr>
          <a:xfrm>
            <a:off x="9538399" y="167309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0B15A48-8B54-9504-C88D-C62B1B0395F0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CC6C7AF-B5F4-66C8-B697-349D7D4E2E8D}"/>
              </a:ext>
            </a:extLst>
          </p:cNvPr>
          <p:cNvSpPr/>
          <p:nvPr/>
        </p:nvSpPr>
        <p:spPr>
          <a:xfrm>
            <a:off x="13854558" y="170063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8253C8-E17D-7F20-4B8F-E69852D0436F}"/>
              </a:ext>
            </a:extLst>
          </p:cNvPr>
          <p:cNvSpPr txBox="1"/>
          <p:nvPr/>
        </p:nvSpPr>
        <p:spPr>
          <a:xfrm>
            <a:off x="2140528" y="2551508"/>
            <a:ext cx="15070662" cy="662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、静态分析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Rust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编译产物得到区分执行流的异步函数依赖关系；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区分执行流、递归解析依赖关系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、基于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GDB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实现特殊断点触发脚本收集信息；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监测点、非侵入式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插桩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、模块化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Tracer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白名单式</a:t>
            </a:r>
            <a:r>
              <a:rPr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追踪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、实现异步函数逻辑调用关系的重构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poll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Future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状态机之间的映射、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AsyncBacktrace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Tracer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A7F53AA-CED1-BF27-E752-6FBF917B5E90}"/>
              </a:ext>
            </a:extLst>
          </p:cNvPr>
          <p:cNvSpPr/>
          <p:nvPr/>
        </p:nvSpPr>
        <p:spPr>
          <a:xfrm>
            <a:off x="1566813" y="1656330"/>
            <a:ext cx="4906081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ea typeface="微软雅黑" panose="020B0503020204020204" pitchFamily="34" charset="-122"/>
              <a:cs typeface="Arial" panose="020B0604020202020204"/>
            </a:endParaRPr>
          </a:p>
          <a:p>
            <a:pPr marL="478155" eaLnBrk="0">
              <a:lnSpc>
                <a:spcPct val="87000"/>
              </a:lnSpc>
            </a:pPr>
            <a:r>
              <a:rPr lang="zh-CN" altLang="en-US" sz="4000" b="1" dirty="0"/>
              <a:t>解决的关键问题</a:t>
            </a:r>
            <a:endParaRPr sz="4000" b="1" dirty="0"/>
          </a:p>
          <a:p>
            <a:pPr algn="l" rtl="0" eaLnBrk="0">
              <a:lnSpc>
                <a:spcPct val="134000"/>
              </a:lnSpc>
            </a:pPr>
            <a:endParaRPr sz="1000" dirty="0">
              <a:ea typeface="微软雅黑" panose="020B0503020204020204" pitchFamily="34" charset="-122"/>
              <a:cs typeface="Arial" panose="020B0604020202020204"/>
            </a:endParaRPr>
          </a:p>
          <a:p>
            <a:pPr algn="l" rtl="0" eaLnBrk="0">
              <a:lnSpc>
                <a:spcPct val="171000"/>
              </a:lnSpc>
            </a:pPr>
            <a:endParaRPr lang="zh-CN" altLang="en-US" sz="1000" dirty="0">
              <a:ea typeface="微软雅黑" panose="020B0503020204020204" pitchFamily="34" charset="-122"/>
              <a:cs typeface="Arial" panose="020B0604020202020204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493FC4-9C4E-ED06-5AD1-F89264C40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77" y="1241682"/>
            <a:ext cx="1091048" cy="10910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E3EDC05-A103-452E-27A4-112DDD869DDF}"/>
              </a:ext>
            </a:extLst>
          </p:cNvPr>
          <p:cNvSpPr/>
          <p:nvPr/>
        </p:nvSpPr>
        <p:spPr>
          <a:xfrm flipV="1">
            <a:off x="1879325" y="2279406"/>
            <a:ext cx="4303761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2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1BAFD-EF6A-F7A8-BB6D-939EC838A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6204A54D-F4B8-C72C-BB98-7CA26B3A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15605030-2A36-2464-4732-CB21308EB8BE}"/>
              </a:ext>
            </a:extLst>
          </p:cNvPr>
          <p:cNvSpPr/>
          <p:nvPr/>
        </p:nvSpPr>
        <p:spPr>
          <a:xfrm>
            <a:off x="12422839" y="2771795"/>
            <a:ext cx="4699000" cy="6520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200" b="1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C6DC13F-0D9F-355F-B649-AA0745C2E40F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482780FD-28B4-00EE-98A1-2AF4DE06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2544BE2-50FF-FCAA-27EA-C40E43EA75B3}"/>
              </a:ext>
            </a:extLst>
          </p:cNvPr>
          <p:cNvSpPr/>
          <p:nvPr/>
        </p:nvSpPr>
        <p:spPr>
          <a:xfrm>
            <a:off x="7394811" y="172084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1FED738-397C-9D4D-7B6A-18F95D77FCC5}"/>
              </a:ext>
            </a:extLst>
          </p:cNvPr>
          <p:cNvSpPr/>
          <p:nvPr/>
        </p:nvSpPr>
        <p:spPr>
          <a:xfrm rot="10800000">
            <a:off x="8063946" y="914789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B1AF5BA-5A7F-7761-6882-0635AC2CDBED}"/>
              </a:ext>
            </a:extLst>
          </p:cNvPr>
          <p:cNvSpPr/>
          <p:nvPr/>
        </p:nvSpPr>
        <p:spPr>
          <a:xfrm>
            <a:off x="3141462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9BF5B7D-C9B6-93F7-3ED3-D0220E11D93B}"/>
              </a:ext>
            </a:extLst>
          </p:cNvPr>
          <p:cNvSpPr/>
          <p:nvPr/>
        </p:nvSpPr>
        <p:spPr>
          <a:xfrm>
            <a:off x="5270040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9CDA73-6929-E50A-58AA-23CBEC496417}"/>
              </a:ext>
            </a:extLst>
          </p:cNvPr>
          <p:cNvSpPr/>
          <p:nvPr/>
        </p:nvSpPr>
        <p:spPr>
          <a:xfrm>
            <a:off x="9538399" y="15691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3A6BFC-A59B-82DF-F010-F800F51FB8F1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85D6BC6-43C3-3CDC-67C0-1981CD7B393C}"/>
              </a:ext>
            </a:extLst>
          </p:cNvPr>
          <p:cNvSpPr/>
          <p:nvPr/>
        </p:nvSpPr>
        <p:spPr>
          <a:xfrm>
            <a:off x="13854558" y="170063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6B954C63-7282-CB0B-7213-A31003E572B1}"/>
              </a:ext>
            </a:extLst>
          </p:cNvPr>
          <p:cNvSpPr/>
          <p:nvPr/>
        </p:nvSpPr>
        <p:spPr>
          <a:xfrm>
            <a:off x="1956075" y="1308124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eaLnBrk="0">
              <a:lnSpc>
                <a:spcPct val="171000"/>
              </a:lnSpc>
            </a:pPr>
            <a:r>
              <a:rPr lang="zh-CN" altLang="en-US" sz="4000" b="1" dirty="0"/>
              <a:t>静态分析</a:t>
            </a:r>
            <a:r>
              <a:rPr lang="en-US" altLang="zh-CN" sz="4000" b="1" dirty="0"/>
              <a:t>Rust</a:t>
            </a:r>
            <a:r>
              <a:rPr lang="zh-CN" altLang="en-US" sz="4000" b="1" dirty="0"/>
              <a:t>编译产物得到区分执行流的异步函数依赖关系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9C908C-F5D5-1673-5615-2B352D08AAE3}"/>
              </a:ext>
            </a:extLst>
          </p:cNvPr>
          <p:cNvSpPr txBox="1"/>
          <p:nvPr/>
        </p:nvSpPr>
        <p:spPr>
          <a:xfrm>
            <a:off x="1639839" y="4242182"/>
            <a:ext cx="7671380" cy="2220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/>
              <a:t>1</a:t>
            </a:r>
            <a:r>
              <a:rPr lang="zh-CN" altLang="en-US" sz="3200" b="1" dirty="0"/>
              <a:t>、区分执行流：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依赖调试信息中</a:t>
            </a:r>
            <a:r>
              <a:rPr lang="en-US" altLang="zh-CN" sz="3200" b="1" dirty="0">
                <a:solidFill>
                  <a:srgbClr val="FF0000"/>
                </a:solidFill>
              </a:rPr>
              <a:t>Future</a:t>
            </a:r>
            <a:r>
              <a:rPr lang="zh-CN" altLang="en-US" sz="3200" b="1" dirty="0">
                <a:solidFill>
                  <a:srgbClr val="FF0000"/>
                </a:solidFill>
              </a:rPr>
              <a:t>实例的偏移量</a:t>
            </a:r>
            <a:r>
              <a:rPr lang="zh-CN" altLang="en-US" sz="3200" dirty="0"/>
              <a:t>区分异步执行流</a:t>
            </a:r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A0F5FD-ABAA-9E74-63CC-2D1E3B1C1101}"/>
              </a:ext>
            </a:extLst>
          </p:cNvPr>
          <p:cNvSpPr txBox="1"/>
          <p:nvPr/>
        </p:nvSpPr>
        <p:spPr>
          <a:xfrm>
            <a:off x="1842165" y="3089819"/>
            <a:ext cx="353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技术设计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5610B11-1F1A-A914-555E-7C326801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47" r="6334" b="3038"/>
          <a:stretch>
            <a:fillRect/>
          </a:stretch>
        </p:blipFill>
        <p:spPr>
          <a:xfrm>
            <a:off x="10162988" y="2630726"/>
            <a:ext cx="6136029" cy="74862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2117FF-0766-219F-2CD9-265B2EE0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89" y="1230795"/>
            <a:ext cx="1091048" cy="1091048"/>
          </a:xfrm>
          <a:prstGeom prst="rect">
            <a:avLst/>
          </a:prstGeom>
        </p:spPr>
      </p:pic>
      <p:sp>
        <p:nvSpPr>
          <p:cNvPr id="6" name="菱形 5">
            <a:extLst>
              <a:ext uri="{FF2B5EF4-FFF2-40B4-BE49-F238E27FC236}">
                <a16:creationId xmlns:a16="http://schemas.microsoft.com/office/drawing/2014/main" id="{96B51F94-9748-604C-6D16-5A01BFB936D2}"/>
              </a:ext>
            </a:extLst>
          </p:cNvPr>
          <p:cNvSpPr/>
          <p:nvPr/>
        </p:nvSpPr>
        <p:spPr>
          <a:xfrm>
            <a:off x="1346475" y="3189538"/>
            <a:ext cx="435429" cy="4468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26D2FD-C646-910E-F70A-56234D188AC4}"/>
              </a:ext>
            </a:extLst>
          </p:cNvPr>
          <p:cNvSpPr/>
          <p:nvPr/>
        </p:nvSpPr>
        <p:spPr>
          <a:xfrm>
            <a:off x="1819309" y="2380017"/>
            <a:ext cx="13649289" cy="50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65187D-F577-C851-1FAD-84A355704B4D}"/>
              </a:ext>
            </a:extLst>
          </p:cNvPr>
          <p:cNvSpPr txBox="1"/>
          <p:nvPr/>
        </p:nvSpPr>
        <p:spPr>
          <a:xfrm>
            <a:off x="1639839" y="6937783"/>
            <a:ext cx="8463145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/>
              <a:t>2</a:t>
            </a:r>
            <a:r>
              <a:rPr lang="zh-CN" altLang="en-US" sz="3200" b="1" dirty="0"/>
              <a:t>、挖掘依赖关系：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zh-CN" altLang="en-US" sz="3200" dirty="0"/>
              <a:t>递归解析</a:t>
            </a:r>
            <a:r>
              <a:rPr lang="en-US" altLang="zh-CN" sz="3200" dirty="0"/>
              <a:t>Future</a:t>
            </a:r>
            <a:r>
              <a:rPr lang="zh-CN" altLang="en-US" sz="3200" dirty="0"/>
              <a:t>实例中的</a:t>
            </a:r>
            <a:r>
              <a:rPr lang="zh-CN" altLang="en-US" sz="3200" b="1" dirty="0">
                <a:solidFill>
                  <a:srgbClr val="FF0000"/>
                </a:solidFill>
              </a:rPr>
              <a:t>成员信息字段</a:t>
            </a:r>
            <a:r>
              <a:rPr lang="zh-CN" altLang="en-US" sz="3200" dirty="0"/>
              <a:t>挖掘异步函数依赖关系</a:t>
            </a:r>
            <a:endParaRPr lang="en-US" altLang="zh-CN" sz="3200" b="1" dirty="0"/>
          </a:p>
          <a:p>
            <a:pPr>
              <a:lnSpc>
                <a:spcPct val="150000"/>
              </a:lnSpc>
            </a:pPr>
            <a:r>
              <a:rPr lang="en-US" altLang="zh-CN" sz="3200" b="1" dirty="0"/>
              <a:t>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08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F998-5D4A-DFE5-449E-7E21DAF1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>
            <a:extLst>
              <a:ext uri="{FF2B5EF4-FFF2-40B4-BE49-F238E27FC236}">
                <a16:creationId xmlns:a16="http://schemas.microsoft.com/office/drawing/2014/main" id="{BF748A30-0543-8C08-9DA0-E3DB8101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E3F54BA1-E1B5-86A6-9C6D-2C5BDB74A1AE}"/>
              </a:ext>
            </a:extLst>
          </p:cNvPr>
          <p:cNvSpPr/>
          <p:nvPr/>
        </p:nvSpPr>
        <p:spPr>
          <a:xfrm>
            <a:off x="12131891" y="2771795"/>
            <a:ext cx="4699000" cy="65201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3200" b="1" dirty="0">
              <a:latin typeface="+mn-ea"/>
              <a:cs typeface="微软雅黑" panose="020B0503020204020204" charset="-122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7B64C15-76FA-BEE5-9023-439312E71A58}"/>
              </a:ext>
            </a:extLst>
          </p:cNvPr>
          <p:cNvSpPr/>
          <p:nvPr/>
        </p:nvSpPr>
        <p:spPr>
          <a:xfrm>
            <a:off x="15991101" y="8904298"/>
            <a:ext cx="1776547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ts val="4015"/>
              </a:lnSpc>
            </a:pPr>
            <a:r>
              <a:rPr sz="2700" b="1" kern="0" spc="-1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</a:t>
            </a:r>
            <a:r>
              <a:rPr sz="2700" b="1" kern="0" spc="-20" dirty="0">
                <a:solidFill>
                  <a:srgbClr val="33333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</a:t>
            </a:r>
            <a:r>
              <a:rPr lang="en-US" sz="4300" b="1" kern="0" spc="-20" baseline="-80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endParaRPr sz="4300" baseline="-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picture 42">
            <a:extLst>
              <a:ext uri="{FF2B5EF4-FFF2-40B4-BE49-F238E27FC236}">
                <a16:creationId xmlns:a16="http://schemas.microsoft.com/office/drawing/2014/main" id="{87EC335E-03E4-BF26-1785-59EFB1B7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8203" y="151765"/>
            <a:ext cx="2892003" cy="8189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19ACFA0-6DB3-AC30-359A-7B51E0529274}"/>
              </a:ext>
            </a:extLst>
          </p:cNvPr>
          <p:cNvSpPr/>
          <p:nvPr/>
        </p:nvSpPr>
        <p:spPr>
          <a:xfrm>
            <a:off x="7394811" y="172084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FDE1CE74-FB02-70BF-6BF4-64377B7A758B}"/>
              </a:ext>
            </a:extLst>
          </p:cNvPr>
          <p:cNvSpPr/>
          <p:nvPr/>
        </p:nvSpPr>
        <p:spPr>
          <a:xfrm rot="10800000">
            <a:off x="10278492" y="908429"/>
            <a:ext cx="577733" cy="37958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43B29C-A37E-9A14-B75B-8E1EB57D8F8F}"/>
              </a:ext>
            </a:extLst>
          </p:cNvPr>
          <p:cNvSpPr/>
          <p:nvPr/>
        </p:nvSpPr>
        <p:spPr>
          <a:xfrm>
            <a:off x="3141462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6E43DBC-072A-2209-5E8E-015BCAFF28A1}"/>
              </a:ext>
            </a:extLst>
          </p:cNvPr>
          <p:cNvSpPr/>
          <p:nvPr/>
        </p:nvSpPr>
        <p:spPr>
          <a:xfrm>
            <a:off x="5270040" y="174947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关键问题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5487E22-8025-5F7A-E8C1-B9A854313908}"/>
              </a:ext>
            </a:extLst>
          </p:cNvPr>
          <p:cNvSpPr/>
          <p:nvPr/>
        </p:nvSpPr>
        <p:spPr>
          <a:xfrm>
            <a:off x="9538399" y="177700"/>
            <a:ext cx="2057920" cy="6865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0C46165-C4DF-7ABE-BC0B-53CF3CB31608}"/>
              </a:ext>
            </a:extLst>
          </p:cNvPr>
          <p:cNvSpPr/>
          <p:nvPr/>
        </p:nvSpPr>
        <p:spPr>
          <a:xfrm>
            <a:off x="11681987" y="167078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E2C4133-6A8A-971C-09C2-CB90C3DFA9B5}"/>
              </a:ext>
            </a:extLst>
          </p:cNvPr>
          <p:cNvSpPr/>
          <p:nvPr/>
        </p:nvSpPr>
        <p:spPr>
          <a:xfrm>
            <a:off x="13854558" y="170063"/>
            <a:ext cx="2057920" cy="686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02069DB2-F7BA-AC58-C284-756C1CBD147C}"/>
              </a:ext>
            </a:extLst>
          </p:cNvPr>
          <p:cNvSpPr/>
          <p:nvPr/>
        </p:nvSpPr>
        <p:spPr>
          <a:xfrm>
            <a:off x="1594204" y="1605289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3600" dirty="0">
              <a:ea typeface="微软雅黑" panose="020B0503020204020204" pitchFamily="34" charset="-122"/>
              <a:cs typeface="Arial" panose="020B0604020202020204"/>
            </a:endParaRPr>
          </a:p>
          <a:p>
            <a:pPr algn="l" rtl="0" eaLnBrk="0">
              <a:lnSpc>
                <a:spcPct val="134000"/>
              </a:lnSpc>
            </a:pPr>
            <a:endParaRPr sz="3600" b="1" kern="0" spc="-50" dirty="0">
              <a:solidFill>
                <a:srgbClr val="000000">
                  <a:alpha val="100000"/>
                </a:srgbClr>
              </a:solidFill>
              <a:latin typeface="+mj-ea"/>
              <a:ea typeface="+mj-ea"/>
            </a:endParaRPr>
          </a:p>
          <a:p>
            <a:pPr algn="l" rtl="0" eaLnBrk="0">
              <a:lnSpc>
                <a:spcPct val="171000"/>
              </a:lnSpc>
            </a:pPr>
            <a:endParaRPr lang="zh-CN" altLang="en-US" sz="3600" dirty="0"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6247B683-E1BC-96B6-587A-7FAC7D36439F}"/>
              </a:ext>
            </a:extLst>
          </p:cNvPr>
          <p:cNvSpPr/>
          <p:nvPr/>
        </p:nvSpPr>
        <p:spPr>
          <a:xfrm>
            <a:off x="1945191" y="1297420"/>
            <a:ext cx="14021717" cy="8189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eaLnBrk="0">
              <a:lnSpc>
                <a:spcPct val="171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4000" b="1" dirty="0"/>
              <a:t>基于</a:t>
            </a:r>
            <a:r>
              <a:rPr lang="en-US" altLang="zh-CN" sz="4000" b="1" dirty="0"/>
              <a:t>GDB</a:t>
            </a:r>
            <a:r>
              <a:rPr lang="zh-CN" altLang="en-US" sz="4000" b="1" dirty="0"/>
              <a:t>实现特殊断点触发脚本收集信息</a:t>
            </a:r>
            <a:endParaRPr lang="en-US" altLang="zh-CN" sz="4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F90A18-156B-8B46-61FE-3DA9B2AABA65}"/>
              </a:ext>
            </a:extLst>
          </p:cNvPr>
          <p:cNvSpPr txBox="1"/>
          <p:nvPr/>
        </p:nvSpPr>
        <p:spPr>
          <a:xfrm>
            <a:off x="640627" y="2492056"/>
            <a:ext cx="7781241" cy="6837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检测点：</a:t>
            </a:r>
            <a:endParaRPr lang="en-US" altLang="zh-CN" sz="3200" b="1" dirty="0"/>
          </a:p>
          <a:p>
            <a:pPr>
              <a:lnSpc>
                <a:spcPct val="200000"/>
              </a:lnSpc>
            </a:pPr>
            <a:r>
              <a:rPr lang="en-US" altLang="zh-CN" sz="3200" dirty="0"/>
              <a:t>      GDB</a:t>
            </a:r>
            <a:r>
              <a:rPr lang="zh-CN" altLang="en-US" sz="3200" dirty="0"/>
              <a:t>给函数入口</a:t>
            </a:r>
            <a:r>
              <a:rPr lang="en-US" altLang="zh-CN" sz="3200" dirty="0"/>
              <a:t>/</a:t>
            </a:r>
            <a:r>
              <a:rPr lang="zh-CN" altLang="en-US" sz="3200" dirty="0"/>
              <a:t>出口打</a:t>
            </a:r>
            <a:r>
              <a:rPr lang="zh-CN" altLang="en-US" sz="3200" b="1" dirty="0">
                <a:solidFill>
                  <a:srgbClr val="FF0000"/>
                </a:solidFill>
              </a:rPr>
              <a:t>特殊断点</a:t>
            </a:r>
            <a:r>
              <a:rPr lang="zh-CN" altLang="en-US" sz="3200" dirty="0"/>
              <a:t>实现</a:t>
            </a:r>
            <a:endParaRPr lang="en-US" altLang="zh-CN" sz="32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非侵入式“插桩”：</a:t>
            </a:r>
            <a:endParaRPr lang="en-US" altLang="zh-CN" sz="3200" b="1" dirty="0"/>
          </a:p>
          <a:p>
            <a:pPr>
              <a:lnSpc>
                <a:spcPct val="200000"/>
              </a:lnSpc>
            </a:pPr>
            <a:r>
              <a:rPr lang="zh-CN" altLang="en-US" sz="3200" dirty="0"/>
              <a:t>      给断点</a:t>
            </a:r>
            <a:r>
              <a:rPr lang="zh-CN" altLang="en-US" sz="3200" b="1" dirty="0">
                <a:solidFill>
                  <a:srgbClr val="FF0000"/>
                </a:solidFill>
              </a:rPr>
              <a:t>绑定自动执行的</a:t>
            </a:r>
            <a:r>
              <a:rPr lang="en-US" altLang="zh-CN" sz="3200" b="1" dirty="0">
                <a:solidFill>
                  <a:srgbClr val="FF0000"/>
                </a:solidFill>
              </a:rPr>
              <a:t>Python</a:t>
            </a:r>
            <a:r>
              <a:rPr lang="zh-CN" altLang="en-US" sz="3200" b="1" dirty="0">
                <a:solidFill>
                  <a:srgbClr val="FF0000"/>
                </a:solidFill>
              </a:rPr>
              <a:t>脚本</a:t>
            </a:r>
            <a:r>
              <a:rPr lang="zh-CN" altLang="en-US" sz="3200" dirty="0"/>
              <a:t>（即</a:t>
            </a:r>
            <a:r>
              <a:rPr lang="en-US" altLang="zh-CN" sz="3200" dirty="0"/>
              <a:t>Tracer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/>
              <a:t>模块化</a:t>
            </a:r>
            <a:r>
              <a:rPr lang="en-US" altLang="zh-CN" sz="3200" b="1" dirty="0"/>
              <a:t>Tracer</a:t>
            </a:r>
            <a:r>
              <a:rPr lang="zh-CN" altLang="en-US" sz="3200" b="1" dirty="0"/>
              <a:t>：</a:t>
            </a:r>
            <a:endParaRPr lang="en-US" altLang="zh-CN" sz="3200" b="1" dirty="0"/>
          </a:p>
          <a:p>
            <a:pPr>
              <a:lnSpc>
                <a:spcPct val="200000"/>
              </a:lnSpc>
            </a:pPr>
            <a:r>
              <a:rPr lang="en-US" altLang="zh-CN" sz="3200" b="1" dirty="0"/>
              <a:t>     </a:t>
            </a:r>
            <a:r>
              <a:rPr lang="zh-CN" altLang="en-US" sz="3200" dirty="0"/>
              <a:t>灵活使用</a:t>
            </a:r>
            <a:r>
              <a:rPr lang="zh-CN" altLang="en-US" sz="3200" b="1" dirty="0">
                <a:solidFill>
                  <a:srgbClr val="FF0000"/>
                </a:solidFill>
              </a:rPr>
              <a:t>多种</a:t>
            </a:r>
            <a:r>
              <a:rPr lang="en-US" altLang="zh-CN" sz="3200" b="1" dirty="0">
                <a:solidFill>
                  <a:srgbClr val="FF0000"/>
                </a:solidFill>
              </a:rPr>
              <a:t>Tracer</a:t>
            </a:r>
            <a:r>
              <a:rPr lang="zh-CN" altLang="en-US" sz="3200" dirty="0"/>
              <a:t>满足不同跟踪需求</a:t>
            </a:r>
            <a:endParaRPr lang="en-US" altLang="zh-CN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0D3F0AE-DFAE-9FA4-A4AD-F48D41EA4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61" y="1198138"/>
            <a:ext cx="1091048" cy="10910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E72A84-9444-E56A-F8D6-E6F4CDBB04E4}"/>
              </a:ext>
            </a:extLst>
          </p:cNvPr>
          <p:cNvSpPr/>
          <p:nvPr/>
        </p:nvSpPr>
        <p:spPr>
          <a:xfrm>
            <a:off x="1819309" y="2314702"/>
            <a:ext cx="977700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0C4AE6-6D35-8039-0580-04E2071B78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82" t="861" r="1990" b="322"/>
          <a:stretch>
            <a:fillRect/>
          </a:stretch>
        </p:blipFill>
        <p:spPr>
          <a:xfrm>
            <a:off x="8349743" y="2424265"/>
            <a:ext cx="9220962" cy="770671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ED11503-8A6F-5166-27E8-6B5D0EA8A839}"/>
              </a:ext>
            </a:extLst>
          </p:cNvPr>
          <p:cNvGrpSpPr/>
          <p:nvPr/>
        </p:nvGrpSpPr>
        <p:grpSpPr>
          <a:xfrm>
            <a:off x="12555735" y="3853545"/>
            <a:ext cx="4306989" cy="1055914"/>
            <a:chOff x="7364186" y="3331029"/>
            <a:chExt cx="4479477" cy="2057397"/>
          </a:xfrm>
          <a:solidFill>
            <a:srgbClr val="FF0000"/>
          </a:solidFill>
        </p:grpSpPr>
        <p:sp>
          <p:nvSpPr>
            <p:cNvPr id="8" name="减号 7">
              <a:extLst>
                <a:ext uri="{FF2B5EF4-FFF2-40B4-BE49-F238E27FC236}">
                  <a16:creationId xmlns:a16="http://schemas.microsoft.com/office/drawing/2014/main" id="{996D560B-427E-B742-F102-DEAAE0818002}"/>
                </a:ext>
              </a:extLst>
            </p:cNvPr>
            <p:cNvSpPr/>
            <p:nvPr/>
          </p:nvSpPr>
          <p:spPr>
            <a:xfrm>
              <a:off x="7609114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减号 8">
              <a:extLst>
                <a:ext uri="{FF2B5EF4-FFF2-40B4-BE49-F238E27FC236}">
                  <a16:creationId xmlns:a16="http://schemas.microsoft.com/office/drawing/2014/main" id="{75A6D1E2-2CD7-27DC-E5B0-1380E494A36B}"/>
                </a:ext>
              </a:extLst>
            </p:cNvPr>
            <p:cNvSpPr/>
            <p:nvPr/>
          </p:nvSpPr>
          <p:spPr>
            <a:xfrm>
              <a:off x="8218714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减号 9">
              <a:extLst>
                <a:ext uri="{FF2B5EF4-FFF2-40B4-BE49-F238E27FC236}">
                  <a16:creationId xmlns:a16="http://schemas.microsoft.com/office/drawing/2014/main" id="{B323BF15-B3CD-01D0-FB63-98B3CC46CAF3}"/>
                </a:ext>
              </a:extLst>
            </p:cNvPr>
            <p:cNvSpPr/>
            <p:nvPr/>
          </p:nvSpPr>
          <p:spPr>
            <a:xfrm>
              <a:off x="8828315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减号 10">
              <a:extLst>
                <a:ext uri="{FF2B5EF4-FFF2-40B4-BE49-F238E27FC236}">
                  <a16:creationId xmlns:a16="http://schemas.microsoft.com/office/drawing/2014/main" id="{D95525D4-37C6-F8BD-F128-7C589A3FBAC4}"/>
                </a:ext>
              </a:extLst>
            </p:cNvPr>
            <p:cNvSpPr/>
            <p:nvPr/>
          </p:nvSpPr>
          <p:spPr>
            <a:xfrm>
              <a:off x="9437916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减号 11">
              <a:extLst>
                <a:ext uri="{FF2B5EF4-FFF2-40B4-BE49-F238E27FC236}">
                  <a16:creationId xmlns:a16="http://schemas.microsoft.com/office/drawing/2014/main" id="{4901B84D-FFB9-F5C8-7276-3AEC1AEE40A2}"/>
                </a:ext>
              </a:extLst>
            </p:cNvPr>
            <p:cNvSpPr/>
            <p:nvPr/>
          </p:nvSpPr>
          <p:spPr>
            <a:xfrm>
              <a:off x="10047517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减号 13">
              <a:extLst>
                <a:ext uri="{FF2B5EF4-FFF2-40B4-BE49-F238E27FC236}">
                  <a16:creationId xmlns:a16="http://schemas.microsoft.com/office/drawing/2014/main" id="{CAF1B4E8-64F2-5AAB-12AD-11B1FFDB2151}"/>
                </a:ext>
              </a:extLst>
            </p:cNvPr>
            <p:cNvSpPr/>
            <p:nvPr/>
          </p:nvSpPr>
          <p:spPr>
            <a:xfrm>
              <a:off x="10657118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减号 18">
              <a:extLst>
                <a:ext uri="{FF2B5EF4-FFF2-40B4-BE49-F238E27FC236}">
                  <a16:creationId xmlns:a16="http://schemas.microsoft.com/office/drawing/2014/main" id="{86574BE7-D259-6DA8-0C43-F00C66B6C33E}"/>
                </a:ext>
              </a:extLst>
            </p:cNvPr>
            <p:cNvSpPr/>
            <p:nvPr/>
          </p:nvSpPr>
          <p:spPr>
            <a:xfrm>
              <a:off x="11266719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减号 19">
              <a:extLst>
                <a:ext uri="{FF2B5EF4-FFF2-40B4-BE49-F238E27FC236}">
                  <a16:creationId xmlns:a16="http://schemas.microsoft.com/office/drawing/2014/main" id="{20573178-5D7B-BB71-403C-E189612CC495}"/>
                </a:ext>
              </a:extLst>
            </p:cNvPr>
            <p:cNvSpPr/>
            <p:nvPr/>
          </p:nvSpPr>
          <p:spPr>
            <a:xfrm>
              <a:off x="7364186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减号 20">
              <a:extLst>
                <a:ext uri="{FF2B5EF4-FFF2-40B4-BE49-F238E27FC236}">
                  <a16:creationId xmlns:a16="http://schemas.microsoft.com/office/drawing/2014/main" id="{9E2E31D2-67F7-3EA2-D078-C7B658777895}"/>
                </a:ext>
              </a:extLst>
            </p:cNvPr>
            <p:cNvSpPr/>
            <p:nvPr/>
          </p:nvSpPr>
          <p:spPr>
            <a:xfrm>
              <a:off x="7973786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减号 21">
              <a:extLst>
                <a:ext uri="{FF2B5EF4-FFF2-40B4-BE49-F238E27FC236}">
                  <a16:creationId xmlns:a16="http://schemas.microsoft.com/office/drawing/2014/main" id="{0448A54C-C05D-2A8B-C903-BC57C3122360}"/>
                </a:ext>
              </a:extLst>
            </p:cNvPr>
            <p:cNvSpPr/>
            <p:nvPr/>
          </p:nvSpPr>
          <p:spPr>
            <a:xfrm>
              <a:off x="8583387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减号 22">
              <a:extLst>
                <a:ext uri="{FF2B5EF4-FFF2-40B4-BE49-F238E27FC236}">
                  <a16:creationId xmlns:a16="http://schemas.microsoft.com/office/drawing/2014/main" id="{F5C5995B-1FCC-F825-D815-CF435B677BB0}"/>
                </a:ext>
              </a:extLst>
            </p:cNvPr>
            <p:cNvSpPr/>
            <p:nvPr/>
          </p:nvSpPr>
          <p:spPr>
            <a:xfrm>
              <a:off x="9192988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减号 24">
              <a:extLst>
                <a:ext uri="{FF2B5EF4-FFF2-40B4-BE49-F238E27FC236}">
                  <a16:creationId xmlns:a16="http://schemas.microsoft.com/office/drawing/2014/main" id="{EE7A84AE-92ED-04E0-5E91-4B9A662EE027}"/>
                </a:ext>
              </a:extLst>
            </p:cNvPr>
            <p:cNvSpPr/>
            <p:nvPr/>
          </p:nvSpPr>
          <p:spPr>
            <a:xfrm>
              <a:off x="9802589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减号 27">
              <a:extLst>
                <a:ext uri="{FF2B5EF4-FFF2-40B4-BE49-F238E27FC236}">
                  <a16:creationId xmlns:a16="http://schemas.microsoft.com/office/drawing/2014/main" id="{00E357D4-2D95-FB52-5726-8489280D4CDE}"/>
                </a:ext>
              </a:extLst>
            </p:cNvPr>
            <p:cNvSpPr/>
            <p:nvPr/>
          </p:nvSpPr>
          <p:spPr>
            <a:xfrm>
              <a:off x="10412190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减号 28">
              <a:extLst>
                <a:ext uri="{FF2B5EF4-FFF2-40B4-BE49-F238E27FC236}">
                  <a16:creationId xmlns:a16="http://schemas.microsoft.com/office/drawing/2014/main" id="{F46497E3-1EBD-A4A1-A020-85CA1F631F55}"/>
                </a:ext>
              </a:extLst>
            </p:cNvPr>
            <p:cNvSpPr/>
            <p:nvPr/>
          </p:nvSpPr>
          <p:spPr>
            <a:xfrm>
              <a:off x="11021791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减号 29">
              <a:extLst>
                <a:ext uri="{FF2B5EF4-FFF2-40B4-BE49-F238E27FC236}">
                  <a16:creationId xmlns:a16="http://schemas.microsoft.com/office/drawing/2014/main" id="{5401760A-4AD2-FA47-3933-3327C40C6A47}"/>
                </a:ext>
              </a:extLst>
            </p:cNvPr>
            <p:cNvSpPr/>
            <p:nvPr/>
          </p:nvSpPr>
          <p:spPr>
            <a:xfrm rot="16200000">
              <a:off x="7200611" y="3521528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减号 34">
              <a:extLst>
                <a:ext uri="{FF2B5EF4-FFF2-40B4-BE49-F238E27FC236}">
                  <a16:creationId xmlns:a16="http://schemas.microsoft.com/office/drawing/2014/main" id="{13701C78-EEB0-86F1-AA40-C72DFD366662}"/>
                </a:ext>
              </a:extLst>
            </p:cNvPr>
            <p:cNvSpPr/>
            <p:nvPr/>
          </p:nvSpPr>
          <p:spPr>
            <a:xfrm rot="16200000">
              <a:off x="7195458" y="4109357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减号 35">
              <a:extLst>
                <a:ext uri="{FF2B5EF4-FFF2-40B4-BE49-F238E27FC236}">
                  <a16:creationId xmlns:a16="http://schemas.microsoft.com/office/drawing/2014/main" id="{207E00BB-887F-3E96-F8C0-AF00926DC9BB}"/>
                </a:ext>
              </a:extLst>
            </p:cNvPr>
            <p:cNvSpPr/>
            <p:nvPr/>
          </p:nvSpPr>
          <p:spPr>
            <a:xfrm rot="16200000">
              <a:off x="7195458" y="4746171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减号 36">
              <a:extLst>
                <a:ext uri="{FF2B5EF4-FFF2-40B4-BE49-F238E27FC236}">
                  <a16:creationId xmlns:a16="http://schemas.microsoft.com/office/drawing/2014/main" id="{3E6D7AB3-FADD-F26B-E263-740171E0288B}"/>
                </a:ext>
              </a:extLst>
            </p:cNvPr>
            <p:cNvSpPr/>
            <p:nvPr/>
          </p:nvSpPr>
          <p:spPr>
            <a:xfrm rot="16200000">
              <a:off x="11446333" y="3728357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减号 37">
              <a:extLst>
                <a:ext uri="{FF2B5EF4-FFF2-40B4-BE49-F238E27FC236}">
                  <a16:creationId xmlns:a16="http://schemas.microsoft.com/office/drawing/2014/main" id="{6E5D49C0-235F-5A9E-C716-06E1F58AF11C}"/>
                </a:ext>
              </a:extLst>
            </p:cNvPr>
            <p:cNvSpPr/>
            <p:nvPr/>
          </p:nvSpPr>
          <p:spPr>
            <a:xfrm rot="16200000">
              <a:off x="11446334" y="432707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减号 38">
              <a:extLst>
                <a:ext uri="{FF2B5EF4-FFF2-40B4-BE49-F238E27FC236}">
                  <a16:creationId xmlns:a16="http://schemas.microsoft.com/office/drawing/2014/main" id="{4CB3F8FB-7A56-5C46-051A-2822AA509837}"/>
                </a:ext>
              </a:extLst>
            </p:cNvPr>
            <p:cNvSpPr/>
            <p:nvPr/>
          </p:nvSpPr>
          <p:spPr>
            <a:xfrm rot="16200000">
              <a:off x="11446334" y="4953000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EC0745D-91D5-1A33-816C-9FE2C28CB991}"/>
              </a:ext>
            </a:extLst>
          </p:cNvPr>
          <p:cNvGrpSpPr/>
          <p:nvPr/>
        </p:nvGrpSpPr>
        <p:grpSpPr>
          <a:xfrm>
            <a:off x="12572385" y="5295000"/>
            <a:ext cx="4306989" cy="1055914"/>
            <a:chOff x="7364186" y="3331029"/>
            <a:chExt cx="4479477" cy="2057397"/>
          </a:xfrm>
          <a:solidFill>
            <a:srgbClr val="FF0000"/>
          </a:solidFill>
        </p:grpSpPr>
        <p:sp>
          <p:nvSpPr>
            <p:cNvPr id="41" name="减号 40">
              <a:extLst>
                <a:ext uri="{FF2B5EF4-FFF2-40B4-BE49-F238E27FC236}">
                  <a16:creationId xmlns:a16="http://schemas.microsoft.com/office/drawing/2014/main" id="{ACCBDF26-50CD-214F-EE05-E7BE2FC75C09}"/>
                </a:ext>
              </a:extLst>
            </p:cNvPr>
            <p:cNvSpPr/>
            <p:nvPr/>
          </p:nvSpPr>
          <p:spPr>
            <a:xfrm>
              <a:off x="7609114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减号 41">
              <a:extLst>
                <a:ext uri="{FF2B5EF4-FFF2-40B4-BE49-F238E27FC236}">
                  <a16:creationId xmlns:a16="http://schemas.microsoft.com/office/drawing/2014/main" id="{9B908FC8-548B-C423-A2EC-A7DDA59ADC6E}"/>
                </a:ext>
              </a:extLst>
            </p:cNvPr>
            <p:cNvSpPr/>
            <p:nvPr/>
          </p:nvSpPr>
          <p:spPr>
            <a:xfrm>
              <a:off x="8218714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减号 42">
              <a:extLst>
                <a:ext uri="{FF2B5EF4-FFF2-40B4-BE49-F238E27FC236}">
                  <a16:creationId xmlns:a16="http://schemas.microsoft.com/office/drawing/2014/main" id="{BB023912-B881-6A74-A26C-12869ECADB90}"/>
                </a:ext>
              </a:extLst>
            </p:cNvPr>
            <p:cNvSpPr/>
            <p:nvPr/>
          </p:nvSpPr>
          <p:spPr>
            <a:xfrm>
              <a:off x="8828315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减号 43">
              <a:extLst>
                <a:ext uri="{FF2B5EF4-FFF2-40B4-BE49-F238E27FC236}">
                  <a16:creationId xmlns:a16="http://schemas.microsoft.com/office/drawing/2014/main" id="{EE162FBE-37AB-8444-8C6E-6F931D2D4993}"/>
                </a:ext>
              </a:extLst>
            </p:cNvPr>
            <p:cNvSpPr/>
            <p:nvPr/>
          </p:nvSpPr>
          <p:spPr>
            <a:xfrm>
              <a:off x="9437916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减号 44">
              <a:extLst>
                <a:ext uri="{FF2B5EF4-FFF2-40B4-BE49-F238E27FC236}">
                  <a16:creationId xmlns:a16="http://schemas.microsoft.com/office/drawing/2014/main" id="{15AC617A-D9B3-3943-8C18-46EF0F8393D8}"/>
                </a:ext>
              </a:extLst>
            </p:cNvPr>
            <p:cNvSpPr/>
            <p:nvPr/>
          </p:nvSpPr>
          <p:spPr>
            <a:xfrm>
              <a:off x="10047517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减号 45">
              <a:extLst>
                <a:ext uri="{FF2B5EF4-FFF2-40B4-BE49-F238E27FC236}">
                  <a16:creationId xmlns:a16="http://schemas.microsoft.com/office/drawing/2014/main" id="{3947CFD6-D81D-0284-5ED8-252856688821}"/>
                </a:ext>
              </a:extLst>
            </p:cNvPr>
            <p:cNvSpPr/>
            <p:nvPr/>
          </p:nvSpPr>
          <p:spPr>
            <a:xfrm>
              <a:off x="10657118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减号 46">
              <a:extLst>
                <a:ext uri="{FF2B5EF4-FFF2-40B4-BE49-F238E27FC236}">
                  <a16:creationId xmlns:a16="http://schemas.microsoft.com/office/drawing/2014/main" id="{96BEC8D3-ED2B-DD22-D285-EB2801B54A6A}"/>
                </a:ext>
              </a:extLst>
            </p:cNvPr>
            <p:cNvSpPr/>
            <p:nvPr/>
          </p:nvSpPr>
          <p:spPr>
            <a:xfrm>
              <a:off x="11266719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减号 47">
              <a:extLst>
                <a:ext uri="{FF2B5EF4-FFF2-40B4-BE49-F238E27FC236}">
                  <a16:creationId xmlns:a16="http://schemas.microsoft.com/office/drawing/2014/main" id="{9E18A14E-3F01-B829-E219-6C51383F91F5}"/>
                </a:ext>
              </a:extLst>
            </p:cNvPr>
            <p:cNvSpPr/>
            <p:nvPr/>
          </p:nvSpPr>
          <p:spPr>
            <a:xfrm>
              <a:off x="7364186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减号 48">
              <a:extLst>
                <a:ext uri="{FF2B5EF4-FFF2-40B4-BE49-F238E27FC236}">
                  <a16:creationId xmlns:a16="http://schemas.microsoft.com/office/drawing/2014/main" id="{6F33CD87-1C23-C9E3-D8DA-EF2FD526C0BF}"/>
                </a:ext>
              </a:extLst>
            </p:cNvPr>
            <p:cNvSpPr/>
            <p:nvPr/>
          </p:nvSpPr>
          <p:spPr>
            <a:xfrm>
              <a:off x="7973786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减号 49">
              <a:extLst>
                <a:ext uri="{FF2B5EF4-FFF2-40B4-BE49-F238E27FC236}">
                  <a16:creationId xmlns:a16="http://schemas.microsoft.com/office/drawing/2014/main" id="{80E8122C-AB0C-3CAA-F5A5-00DAA519E2D1}"/>
                </a:ext>
              </a:extLst>
            </p:cNvPr>
            <p:cNvSpPr/>
            <p:nvPr/>
          </p:nvSpPr>
          <p:spPr>
            <a:xfrm>
              <a:off x="8583387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减号 50">
              <a:extLst>
                <a:ext uri="{FF2B5EF4-FFF2-40B4-BE49-F238E27FC236}">
                  <a16:creationId xmlns:a16="http://schemas.microsoft.com/office/drawing/2014/main" id="{DBA3FC66-BB19-74F8-40AE-556637F5CCDA}"/>
                </a:ext>
              </a:extLst>
            </p:cNvPr>
            <p:cNvSpPr/>
            <p:nvPr/>
          </p:nvSpPr>
          <p:spPr>
            <a:xfrm>
              <a:off x="9192988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减号 51">
              <a:extLst>
                <a:ext uri="{FF2B5EF4-FFF2-40B4-BE49-F238E27FC236}">
                  <a16:creationId xmlns:a16="http://schemas.microsoft.com/office/drawing/2014/main" id="{5A6481DA-2F55-7AC3-D80E-930B00FC81F5}"/>
                </a:ext>
              </a:extLst>
            </p:cNvPr>
            <p:cNvSpPr/>
            <p:nvPr/>
          </p:nvSpPr>
          <p:spPr>
            <a:xfrm>
              <a:off x="9802589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减号 52">
              <a:extLst>
                <a:ext uri="{FF2B5EF4-FFF2-40B4-BE49-F238E27FC236}">
                  <a16:creationId xmlns:a16="http://schemas.microsoft.com/office/drawing/2014/main" id="{89696908-9F9B-E804-CD73-89248C015AEB}"/>
                </a:ext>
              </a:extLst>
            </p:cNvPr>
            <p:cNvSpPr/>
            <p:nvPr/>
          </p:nvSpPr>
          <p:spPr>
            <a:xfrm>
              <a:off x="10412190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减号 53">
              <a:extLst>
                <a:ext uri="{FF2B5EF4-FFF2-40B4-BE49-F238E27FC236}">
                  <a16:creationId xmlns:a16="http://schemas.microsoft.com/office/drawing/2014/main" id="{539C62B8-8AEB-25D6-B58D-2B017E5FBE47}"/>
                </a:ext>
              </a:extLst>
            </p:cNvPr>
            <p:cNvSpPr/>
            <p:nvPr/>
          </p:nvSpPr>
          <p:spPr>
            <a:xfrm>
              <a:off x="11021791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减号 54">
              <a:extLst>
                <a:ext uri="{FF2B5EF4-FFF2-40B4-BE49-F238E27FC236}">
                  <a16:creationId xmlns:a16="http://schemas.microsoft.com/office/drawing/2014/main" id="{77E4E79C-3E45-F547-B9CA-B39A23947AD8}"/>
                </a:ext>
              </a:extLst>
            </p:cNvPr>
            <p:cNvSpPr/>
            <p:nvPr/>
          </p:nvSpPr>
          <p:spPr>
            <a:xfrm rot="16200000">
              <a:off x="7200611" y="3521528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减号 55">
              <a:extLst>
                <a:ext uri="{FF2B5EF4-FFF2-40B4-BE49-F238E27FC236}">
                  <a16:creationId xmlns:a16="http://schemas.microsoft.com/office/drawing/2014/main" id="{1C00103D-ABFC-F09F-BB81-D66E674F1275}"/>
                </a:ext>
              </a:extLst>
            </p:cNvPr>
            <p:cNvSpPr/>
            <p:nvPr/>
          </p:nvSpPr>
          <p:spPr>
            <a:xfrm rot="16200000">
              <a:off x="7195458" y="4109357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减号 56">
              <a:extLst>
                <a:ext uri="{FF2B5EF4-FFF2-40B4-BE49-F238E27FC236}">
                  <a16:creationId xmlns:a16="http://schemas.microsoft.com/office/drawing/2014/main" id="{6F806AEB-E2F3-2B96-6569-A9028C836F88}"/>
                </a:ext>
              </a:extLst>
            </p:cNvPr>
            <p:cNvSpPr/>
            <p:nvPr/>
          </p:nvSpPr>
          <p:spPr>
            <a:xfrm rot="16200000">
              <a:off x="7195458" y="4746171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减号 57">
              <a:extLst>
                <a:ext uri="{FF2B5EF4-FFF2-40B4-BE49-F238E27FC236}">
                  <a16:creationId xmlns:a16="http://schemas.microsoft.com/office/drawing/2014/main" id="{EC8CE78E-C635-C52D-7ECC-F70C62224DF1}"/>
                </a:ext>
              </a:extLst>
            </p:cNvPr>
            <p:cNvSpPr/>
            <p:nvPr/>
          </p:nvSpPr>
          <p:spPr>
            <a:xfrm rot="16200000">
              <a:off x="11446333" y="3728357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减号 58">
              <a:extLst>
                <a:ext uri="{FF2B5EF4-FFF2-40B4-BE49-F238E27FC236}">
                  <a16:creationId xmlns:a16="http://schemas.microsoft.com/office/drawing/2014/main" id="{933CA5D1-BC56-DC06-917A-6BF6AD4533F3}"/>
                </a:ext>
              </a:extLst>
            </p:cNvPr>
            <p:cNvSpPr/>
            <p:nvPr/>
          </p:nvSpPr>
          <p:spPr>
            <a:xfrm rot="16200000">
              <a:off x="11446334" y="432707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减号 59">
              <a:extLst>
                <a:ext uri="{FF2B5EF4-FFF2-40B4-BE49-F238E27FC236}">
                  <a16:creationId xmlns:a16="http://schemas.microsoft.com/office/drawing/2014/main" id="{345BC290-998C-BF2E-E0FC-08817AA47D4B}"/>
                </a:ext>
              </a:extLst>
            </p:cNvPr>
            <p:cNvSpPr/>
            <p:nvPr/>
          </p:nvSpPr>
          <p:spPr>
            <a:xfrm rot="16200000">
              <a:off x="11446334" y="4953000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866EB87-B113-6F69-F47D-E1C676E1626D}"/>
              </a:ext>
            </a:extLst>
          </p:cNvPr>
          <p:cNvGrpSpPr/>
          <p:nvPr/>
        </p:nvGrpSpPr>
        <p:grpSpPr>
          <a:xfrm>
            <a:off x="12555735" y="6595437"/>
            <a:ext cx="4306989" cy="1991264"/>
            <a:chOff x="7364186" y="3331029"/>
            <a:chExt cx="4479477" cy="2057397"/>
          </a:xfrm>
          <a:solidFill>
            <a:srgbClr val="FF0000"/>
          </a:solidFill>
        </p:grpSpPr>
        <p:sp>
          <p:nvSpPr>
            <p:cNvPr id="62" name="减号 61">
              <a:extLst>
                <a:ext uri="{FF2B5EF4-FFF2-40B4-BE49-F238E27FC236}">
                  <a16:creationId xmlns:a16="http://schemas.microsoft.com/office/drawing/2014/main" id="{D653C1A5-E6C5-076C-B8C7-0295E5022794}"/>
                </a:ext>
              </a:extLst>
            </p:cNvPr>
            <p:cNvSpPr/>
            <p:nvPr/>
          </p:nvSpPr>
          <p:spPr>
            <a:xfrm>
              <a:off x="7609114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减号 62">
              <a:extLst>
                <a:ext uri="{FF2B5EF4-FFF2-40B4-BE49-F238E27FC236}">
                  <a16:creationId xmlns:a16="http://schemas.microsoft.com/office/drawing/2014/main" id="{90A0C338-8E7D-CF7B-0731-4E63609E7EC5}"/>
                </a:ext>
              </a:extLst>
            </p:cNvPr>
            <p:cNvSpPr/>
            <p:nvPr/>
          </p:nvSpPr>
          <p:spPr>
            <a:xfrm>
              <a:off x="8218714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减号 63">
              <a:extLst>
                <a:ext uri="{FF2B5EF4-FFF2-40B4-BE49-F238E27FC236}">
                  <a16:creationId xmlns:a16="http://schemas.microsoft.com/office/drawing/2014/main" id="{65B3EB75-6C66-4A4F-7C27-5D48501363A8}"/>
                </a:ext>
              </a:extLst>
            </p:cNvPr>
            <p:cNvSpPr/>
            <p:nvPr/>
          </p:nvSpPr>
          <p:spPr>
            <a:xfrm>
              <a:off x="8828315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减号 64">
              <a:extLst>
                <a:ext uri="{FF2B5EF4-FFF2-40B4-BE49-F238E27FC236}">
                  <a16:creationId xmlns:a16="http://schemas.microsoft.com/office/drawing/2014/main" id="{82BC0750-3F78-8FC4-008A-52C2CB826557}"/>
                </a:ext>
              </a:extLst>
            </p:cNvPr>
            <p:cNvSpPr/>
            <p:nvPr/>
          </p:nvSpPr>
          <p:spPr>
            <a:xfrm>
              <a:off x="9437916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减号 65">
              <a:extLst>
                <a:ext uri="{FF2B5EF4-FFF2-40B4-BE49-F238E27FC236}">
                  <a16:creationId xmlns:a16="http://schemas.microsoft.com/office/drawing/2014/main" id="{18739A96-A20C-F888-0E3B-5FE667AABBCB}"/>
                </a:ext>
              </a:extLst>
            </p:cNvPr>
            <p:cNvSpPr/>
            <p:nvPr/>
          </p:nvSpPr>
          <p:spPr>
            <a:xfrm>
              <a:off x="10047517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减号 66">
              <a:extLst>
                <a:ext uri="{FF2B5EF4-FFF2-40B4-BE49-F238E27FC236}">
                  <a16:creationId xmlns:a16="http://schemas.microsoft.com/office/drawing/2014/main" id="{791AEB13-5B0E-BA4D-FF33-BD629FF04D2A}"/>
                </a:ext>
              </a:extLst>
            </p:cNvPr>
            <p:cNvSpPr/>
            <p:nvPr/>
          </p:nvSpPr>
          <p:spPr>
            <a:xfrm>
              <a:off x="10657118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减号 67">
              <a:extLst>
                <a:ext uri="{FF2B5EF4-FFF2-40B4-BE49-F238E27FC236}">
                  <a16:creationId xmlns:a16="http://schemas.microsoft.com/office/drawing/2014/main" id="{C7F9B3C9-7E51-8EF4-1311-44742AA85B6D}"/>
                </a:ext>
              </a:extLst>
            </p:cNvPr>
            <p:cNvSpPr/>
            <p:nvPr/>
          </p:nvSpPr>
          <p:spPr>
            <a:xfrm>
              <a:off x="11266719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减号 68">
              <a:extLst>
                <a:ext uri="{FF2B5EF4-FFF2-40B4-BE49-F238E27FC236}">
                  <a16:creationId xmlns:a16="http://schemas.microsoft.com/office/drawing/2014/main" id="{D178EB14-974D-684C-DB1B-EF4C529F9853}"/>
                </a:ext>
              </a:extLst>
            </p:cNvPr>
            <p:cNvSpPr/>
            <p:nvPr/>
          </p:nvSpPr>
          <p:spPr>
            <a:xfrm>
              <a:off x="7364186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减号 69">
              <a:extLst>
                <a:ext uri="{FF2B5EF4-FFF2-40B4-BE49-F238E27FC236}">
                  <a16:creationId xmlns:a16="http://schemas.microsoft.com/office/drawing/2014/main" id="{F7F2010F-156F-ECA0-D1D7-4691B1389834}"/>
                </a:ext>
              </a:extLst>
            </p:cNvPr>
            <p:cNvSpPr/>
            <p:nvPr/>
          </p:nvSpPr>
          <p:spPr>
            <a:xfrm>
              <a:off x="7973786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减号 70">
              <a:extLst>
                <a:ext uri="{FF2B5EF4-FFF2-40B4-BE49-F238E27FC236}">
                  <a16:creationId xmlns:a16="http://schemas.microsoft.com/office/drawing/2014/main" id="{3D5DF75E-F3D0-1D1A-3688-573549A9094C}"/>
                </a:ext>
              </a:extLst>
            </p:cNvPr>
            <p:cNvSpPr/>
            <p:nvPr/>
          </p:nvSpPr>
          <p:spPr>
            <a:xfrm>
              <a:off x="8583387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减号 71">
              <a:extLst>
                <a:ext uri="{FF2B5EF4-FFF2-40B4-BE49-F238E27FC236}">
                  <a16:creationId xmlns:a16="http://schemas.microsoft.com/office/drawing/2014/main" id="{CFD20A0A-2DC4-C3AF-849A-814529D45A93}"/>
                </a:ext>
              </a:extLst>
            </p:cNvPr>
            <p:cNvSpPr/>
            <p:nvPr/>
          </p:nvSpPr>
          <p:spPr>
            <a:xfrm>
              <a:off x="9192988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减号 72">
              <a:extLst>
                <a:ext uri="{FF2B5EF4-FFF2-40B4-BE49-F238E27FC236}">
                  <a16:creationId xmlns:a16="http://schemas.microsoft.com/office/drawing/2014/main" id="{F5B1145B-A69F-F57A-3250-DC5FA4EC30AD}"/>
                </a:ext>
              </a:extLst>
            </p:cNvPr>
            <p:cNvSpPr/>
            <p:nvPr/>
          </p:nvSpPr>
          <p:spPr>
            <a:xfrm>
              <a:off x="9802589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减号 73">
              <a:extLst>
                <a:ext uri="{FF2B5EF4-FFF2-40B4-BE49-F238E27FC236}">
                  <a16:creationId xmlns:a16="http://schemas.microsoft.com/office/drawing/2014/main" id="{E018A8BF-8D22-E577-9C4C-464916CD0AED}"/>
                </a:ext>
              </a:extLst>
            </p:cNvPr>
            <p:cNvSpPr/>
            <p:nvPr/>
          </p:nvSpPr>
          <p:spPr>
            <a:xfrm>
              <a:off x="10412190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减号 74">
              <a:extLst>
                <a:ext uri="{FF2B5EF4-FFF2-40B4-BE49-F238E27FC236}">
                  <a16:creationId xmlns:a16="http://schemas.microsoft.com/office/drawing/2014/main" id="{4E68501D-E2AD-23C9-BB0A-8D4CA0848925}"/>
                </a:ext>
              </a:extLst>
            </p:cNvPr>
            <p:cNvSpPr/>
            <p:nvPr/>
          </p:nvSpPr>
          <p:spPr>
            <a:xfrm>
              <a:off x="11021791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减号 75">
              <a:extLst>
                <a:ext uri="{FF2B5EF4-FFF2-40B4-BE49-F238E27FC236}">
                  <a16:creationId xmlns:a16="http://schemas.microsoft.com/office/drawing/2014/main" id="{371DBBE6-5C24-B658-6947-97EBED3969A1}"/>
                </a:ext>
              </a:extLst>
            </p:cNvPr>
            <p:cNvSpPr/>
            <p:nvPr/>
          </p:nvSpPr>
          <p:spPr>
            <a:xfrm rot="16200000">
              <a:off x="7200611" y="3521528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减号 76">
              <a:extLst>
                <a:ext uri="{FF2B5EF4-FFF2-40B4-BE49-F238E27FC236}">
                  <a16:creationId xmlns:a16="http://schemas.microsoft.com/office/drawing/2014/main" id="{3AFD3B9C-5AF0-F279-538A-240DB2086AB8}"/>
                </a:ext>
              </a:extLst>
            </p:cNvPr>
            <p:cNvSpPr/>
            <p:nvPr/>
          </p:nvSpPr>
          <p:spPr>
            <a:xfrm rot="16200000">
              <a:off x="7195458" y="4109357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减号 77">
              <a:extLst>
                <a:ext uri="{FF2B5EF4-FFF2-40B4-BE49-F238E27FC236}">
                  <a16:creationId xmlns:a16="http://schemas.microsoft.com/office/drawing/2014/main" id="{4FE8E126-2083-8CC0-26CD-0150060831D9}"/>
                </a:ext>
              </a:extLst>
            </p:cNvPr>
            <p:cNvSpPr/>
            <p:nvPr/>
          </p:nvSpPr>
          <p:spPr>
            <a:xfrm rot="16200000">
              <a:off x="7195458" y="4746171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减号 78">
              <a:extLst>
                <a:ext uri="{FF2B5EF4-FFF2-40B4-BE49-F238E27FC236}">
                  <a16:creationId xmlns:a16="http://schemas.microsoft.com/office/drawing/2014/main" id="{5E94402E-B97C-2015-B7EE-9C0C7F45791D}"/>
                </a:ext>
              </a:extLst>
            </p:cNvPr>
            <p:cNvSpPr/>
            <p:nvPr/>
          </p:nvSpPr>
          <p:spPr>
            <a:xfrm rot="16200000">
              <a:off x="11446333" y="3728357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减号 79">
              <a:extLst>
                <a:ext uri="{FF2B5EF4-FFF2-40B4-BE49-F238E27FC236}">
                  <a16:creationId xmlns:a16="http://schemas.microsoft.com/office/drawing/2014/main" id="{5C6707ED-94EA-E15C-381E-F77659B74F12}"/>
                </a:ext>
              </a:extLst>
            </p:cNvPr>
            <p:cNvSpPr/>
            <p:nvPr/>
          </p:nvSpPr>
          <p:spPr>
            <a:xfrm rot="16200000">
              <a:off x="11446334" y="432707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减号 80">
              <a:extLst>
                <a:ext uri="{FF2B5EF4-FFF2-40B4-BE49-F238E27FC236}">
                  <a16:creationId xmlns:a16="http://schemas.microsoft.com/office/drawing/2014/main" id="{44FF0E02-37DA-6134-B661-C124D36F1E76}"/>
                </a:ext>
              </a:extLst>
            </p:cNvPr>
            <p:cNvSpPr/>
            <p:nvPr/>
          </p:nvSpPr>
          <p:spPr>
            <a:xfrm rot="16200000">
              <a:off x="11446334" y="4953000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FDD759D-DF1A-4E43-515E-F05F2AC8EF20}"/>
              </a:ext>
            </a:extLst>
          </p:cNvPr>
          <p:cNvGrpSpPr/>
          <p:nvPr/>
        </p:nvGrpSpPr>
        <p:grpSpPr>
          <a:xfrm>
            <a:off x="12582852" y="8867334"/>
            <a:ext cx="4306989" cy="1055914"/>
            <a:chOff x="7364186" y="3331029"/>
            <a:chExt cx="4479477" cy="2057397"/>
          </a:xfrm>
          <a:solidFill>
            <a:srgbClr val="FF0000"/>
          </a:solidFill>
        </p:grpSpPr>
        <p:sp>
          <p:nvSpPr>
            <p:cNvPr id="83" name="减号 82">
              <a:extLst>
                <a:ext uri="{FF2B5EF4-FFF2-40B4-BE49-F238E27FC236}">
                  <a16:creationId xmlns:a16="http://schemas.microsoft.com/office/drawing/2014/main" id="{1E3F4C62-7813-8A5D-2599-846A4284D2B7}"/>
                </a:ext>
              </a:extLst>
            </p:cNvPr>
            <p:cNvSpPr/>
            <p:nvPr/>
          </p:nvSpPr>
          <p:spPr>
            <a:xfrm>
              <a:off x="7609114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减号 83">
              <a:extLst>
                <a:ext uri="{FF2B5EF4-FFF2-40B4-BE49-F238E27FC236}">
                  <a16:creationId xmlns:a16="http://schemas.microsoft.com/office/drawing/2014/main" id="{2ED44F7E-42B1-3DF1-2915-FEA929BBA7BC}"/>
                </a:ext>
              </a:extLst>
            </p:cNvPr>
            <p:cNvSpPr/>
            <p:nvPr/>
          </p:nvSpPr>
          <p:spPr>
            <a:xfrm>
              <a:off x="8218714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减号 84">
              <a:extLst>
                <a:ext uri="{FF2B5EF4-FFF2-40B4-BE49-F238E27FC236}">
                  <a16:creationId xmlns:a16="http://schemas.microsoft.com/office/drawing/2014/main" id="{B676F0DC-FCD7-0F19-EE16-8E5CFE69B8A7}"/>
                </a:ext>
              </a:extLst>
            </p:cNvPr>
            <p:cNvSpPr/>
            <p:nvPr/>
          </p:nvSpPr>
          <p:spPr>
            <a:xfrm>
              <a:off x="8828315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减号 85">
              <a:extLst>
                <a:ext uri="{FF2B5EF4-FFF2-40B4-BE49-F238E27FC236}">
                  <a16:creationId xmlns:a16="http://schemas.microsoft.com/office/drawing/2014/main" id="{E27D0A56-F450-3B61-1EA3-42EDB24DD04F}"/>
                </a:ext>
              </a:extLst>
            </p:cNvPr>
            <p:cNvSpPr/>
            <p:nvPr/>
          </p:nvSpPr>
          <p:spPr>
            <a:xfrm>
              <a:off x="9437916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减号 86">
              <a:extLst>
                <a:ext uri="{FF2B5EF4-FFF2-40B4-BE49-F238E27FC236}">
                  <a16:creationId xmlns:a16="http://schemas.microsoft.com/office/drawing/2014/main" id="{22A33830-07E4-90DD-5F55-D00B94480E1C}"/>
                </a:ext>
              </a:extLst>
            </p:cNvPr>
            <p:cNvSpPr/>
            <p:nvPr/>
          </p:nvSpPr>
          <p:spPr>
            <a:xfrm>
              <a:off x="10047517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减号 87">
              <a:extLst>
                <a:ext uri="{FF2B5EF4-FFF2-40B4-BE49-F238E27FC236}">
                  <a16:creationId xmlns:a16="http://schemas.microsoft.com/office/drawing/2014/main" id="{7E1FD2E8-20FC-F641-1791-7F234D8B76F2}"/>
                </a:ext>
              </a:extLst>
            </p:cNvPr>
            <p:cNvSpPr/>
            <p:nvPr/>
          </p:nvSpPr>
          <p:spPr>
            <a:xfrm>
              <a:off x="10657118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减号 88">
              <a:extLst>
                <a:ext uri="{FF2B5EF4-FFF2-40B4-BE49-F238E27FC236}">
                  <a16:creationId xmlns:a16="http://schemas.microsoft.com/office/drawing/2014/main" id="{F6DA6B97-7869-85A9-4EA1-48149C121EBA}"/>
                </a:ext>
              </a:extLst>
            </p:cNvPr>
            <p:cNvSpPr/>
            <p:nvPr/>
          </p:nvSpPr>
          <p:spPr>
            <a:xfrm>
              <a:off x="11266719" y="3331029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减号 89">
              <a:extLst>
                <a:ext uri="{FF2B5EF4-FFF2-40B4-BE49-F238E27FC236}">
                  <a16:creationId xmlns:a16="http://schemas.microsoft.com/office/drawing/2014/main" id="{5D772611-7ED5-70AE-B32C-4B02DB4D6CDD}"/>
                </a:ext>
              </a:extLst>
            </p:cNvPr>
            <p:cNvSpPr/>
            <p:nvPr/>
          </p:nvSpPr>
          <p:spPr>
            <a:xfrm>
              <a:off x="7364186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减号 90">
              <a:extLst>
                <a:ext uri="{FF2B5EF4-FFF2-40B4-BE49-F238E27FC236}">
                  <a16:creationId xmlns:a16="http://schemas.microsoft.com/office/drawing/2014/main" id="{FC9DCD54-8F58-5C08-DF42-1B92460B17A6}"/>
                </a:ext>
              </a:extLst>
            </p:cNvPr>
            <p:cNvSpPr/>
            <p:nvPr/>
          </p:nvSpPr>
          <p:spPr>
            <a:xfrm>
              <a:off x="7973786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减号 91">
              <a:extLst>
                <a:ext uri="{FF2B5EF4-FFF2-40B4-BE49-F238E27FC236}">
                  <a16:creationId xmlns:a16="http://schemas.microsoft.com/office/drawing/2014/main" id="{73F2EA7D-9F9D-7609-F543-E44AC20852DF}"/>
                </a:ext>
              </a:extLst>
            </p:cNvPr>
            <p:cNvSpPr/>
            <p:nvPr/>
          </p:nvSpPr>
          <p:spPr>
            <a:xfrm>
              <a:off x="8583387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减号 92">
              <a:extLst>
                <a:ext uri="{FF2B5EF4-FFF2-40B4-BE49-F238E27FC236}">
                  <a16:creationId xmlns:a16="http://schemas.microsoft.com/office/drawing/2014/main" id="{DF8D64B5-DF04-01FF-79F6-BF6A6E6B1503}"/>
                </a:ext>
              </a:extLst>
            </p:cNvPr>
            <p:cNvSpPr/>
            <p:nvPr/>
          </p:nvSpPr>
          <p:spPr>
            <a:xfrm>
              <a:off x="9192988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减号 93">
              <a:extLst>
                <a:ext uri="{FF2B5EF4-FFF2-40B4-BE49-F238E27FC236}">
                  <a16:creationId xmlns:a16="http://schemas.microsoft.com/office/drawing/2014/main" id="{50DE59FA-EC4C-D2D2-503A-98A458256B02}"/>
                </a:ext>
              </a:extLst>
            </p:cNvPr>
            <p:cNvSpPr/>
            <p:nvPr/>
          </p:nvSpPr>
          <p:spPr>
            <a:xfrm>
              <a:off x="9802589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减号 94">
              <a:extLst>
                <a:ext uri="{FF2B5EF4-FFF2-40B4-BE49-F238E27FC236}">
                  <a16:creationId xmlns:a16="http://schemas.microsoft.com/office/drawing/2014/main" id="{6CDFA871-F882-BB46-D6B7-DD206ED5651D}"/>
                </a:ext>
              </a:extLst>
            </p:cNvPr>
            <p:cNvSpPr/>
            <p:nvPr/>
          </p:nvSpPr>
          <p:spPr>
            <a:xfrm>
              <a:off x="10412190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减号 95">
              <a:extLst>
                <a:ext uri="{FF2B5EF4-FFF2-40B4-BE49-F238E27FC236}">
                  <a16:creationId xmlns:a16="http://schemas.microsoft.com/office/drawing/2014/main" id="{7FF05625-4BBC-DDBB-7B2A-A168456166CA}"/>
                </a:ext>
              </a:extLst>
            </p:cNvPr>
            <p:cNvSpPr/>
            <p:nvPr/>
          </p:nvSpPr>
          <p:spPr>
            <a:xfrm>
              <a:off x="11021791" y="517071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减号 96">
              <a:extLst>
                <a:ext uri="{FF2B5EF4-FFF2-40B4-BE49-F238E27FC236}">
                  <a16:creationId xmlns:a16="http://schemas.microsoft.com/office/drawing/2014/main" id="{D114DAAC-A787-1EC1-3D19-B84C96F18B8E}"/>
                </a:ext>
              </a:extLst>
            </p:cNvPr>
            <p:cNvSpPr/>
            <p:nvPr/>
          </p:nvSpPr>
          <p:spPr>
            <a:xfrm rot="16200000">
              <a:off x="7200611" y="3521528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减号 97">
              <a:extLst>
                <a:ext uri="{FF2B5EF4-FFF2-40B4-BE49-F238E27FC236}">
                  <a16:creationId xmlns:a16="http://schemas.microsoft.com/office/drawing/2014/main" id="{4D63E71C-DC85-A849-4BD5-E5A996C483AE}"/>
                </a:ext>
              </a:extLst>
            </p:cNvPr>
            <p:cNvSpPr/>
            <p:nvPr/>
          </p:nvSpPr>
          <p:spPr>
            <a:xfrm rot="16200000">
              <a:off x="7195458" y="4109357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减号 98">
              <a:extLst>
                <a:ext uri="{FF2B5EF4-FFF2-40B4-BE49-F238E27FC236}">
                  <a16:creationId xmlns:a16="http://schemas.microsoft.com/office/drawing/2014/main" id="{EE42C023-B250-28AF-88F6-28BF11AB2FB8}"/>
                </a:ext>
              </a:extLst>
            </p:cNvPr>
            <p:cNvSpPr/>
            <p:nvPr/>
          </p:nvSpPr>
          <p:spPr>
            <a:xfrm rot="16200000">
              <a:off x="7195458" y="4746171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减号 99">
              <a:extLst>
                <a:ext uri="{FF2B5EF4-FFF2-40B4-BE49-F238E27FC236}">
                  <a16:creationId xmlns:a16="http://schemas.microsoft.com/office/drawing/2014/main" id="{90600420-6EC7-725E-2E04-9CC9C70ACAD6}"/>
                </a:ext>
              </a:extLst>
            </p:cNvPr>
            <p:cNvSpPr/>
            <p:nvPr/>
          </p:nvSpPr>
          <p:spPr>
            <a:xfrm rot="16200000">
              <a:off x="11446333" y="3728357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减号 100">
              <a:extLst>
                <a:ext uri="{FF2B5EF4-FFF2-40B4-BE49-F238E27FC236}">
                  <a16:creationId xmlns:a16="http://schemas.microsoft.com/office/drawing/2014/main" id="{9B38F89C-1847-4403-09C0-9EB29FBFB25F}"/>
                </a:ext>
              </a:extLst>
            </p:cNvPr>
            <p:cNvSpPr/>
            <p:nvPr/>
          </p:nvSpPr>
          <p:spPr>
            <a:xfrm rot="16200000">
              <a:off x="11446334" y="4327072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减号 101">
              <a:extLst>
                <a:ext uri="{FF2B5EF4-FFF2-40B4-BE49-F238E27FC236}">
                  <a16:creationId xmlns:a16="http://schemas.microsoft.com/office/drawing/2014/main" id="{886A3890-476B-CE8D-B6BF-A8D80A5A5FFE}"/>
                </a:ext>
              </a:extLst>
            </p:cNvPr>
            <p:cNvSpPr/>
            <p:nvPr/>
          </p:nvSpPr>
          <p:spPr>
            <a:xfrm rot="16200000">
              <a:off x="11446334" y="4953000"/>
              <a:ext cx="576943" cy="217714"/>
            </a:xfrm>
            <a:prstGeom prst="mathMinus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0534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1350</Words>
  <Application>Microsoft Office PowerPoint</Application>
  <PresentationFormat>自定义</PresentationFormat>
  <Paragraphs>271</Paragraphs>
  <Slides>19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华文中宋</vt:lpstr>
      <vt:lpstr>微软雅黑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Rust异步编程调试 (3).pptx</dc:title>
  <dc:creator>董嘉誉</dc:creator>
  <cp:keywords>DAGv7ySEAiU,BAGj3apw-Aw,0</cp:keywords>
  <cp:lastModifiedBy>誉 董</cp:lastModifiedBy>
  <cp:revision>10</cp:revision>
  <dcterms:created xsi:type="dcterms:W3CDTF">2025-08-18T04:22:00Z</dcterms:created>
  <dcterms:modified xsi:type="dcterms:W3CDTF">2025-08-20T04:38:05Z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2025-08-18T12:16:32Z</vt:filetime>
  </property>
  <property fmtid="{D5CDD505-2E9C-101B-9397-08002B2CF9AE}" pid="4" name="ICV">
    <vt:lpwstr>81AE4E06CEA34CC7A7BAA8CCAAB8D3BF_12</vt:lpwstr>
  </property>
  <property fmtid="{D5CDD505-2E9C-101B-9397-08002B2CF9AE}" pid="5" name="KSOProductBuildVer">
    <vt:lpwstr>2052-12.1.0.21541</vt:lpwstr>
  </property>
</Properties>
</file>